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EA958-19CF-5F2F-E7BA-A6456B1B738D}" v="289" dt="2022-06-01T06:12:19.434"/>
    <p1510:client id="{055C11F7-BA5D-496B-B598-07F141197DC9}" v="364" dt="2022-05-31T18:46:09.503"/>
    <p1510:client id="{93327C3C-388F-3531-AB92-155428EF56B4}" v="12" dt="2022-06-01T05:54:10.846"/>
    <p1510:client id="{9AC7CEE9-2256-B8A2-E376-853F0B147565}" v="5" dt="2022-06-01T03:42:53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lia Stani" userId="S::ameliastani@pspprzytyk.onmicrosoft.com::b6d477d6-e8b5-466d-a34d-c19f742c1fdc" providerId="AD" clId="Web-{052EA958-19CF-5F2F-E7BA-A6456B1B738D}"/>
    <pc:docChg chg="addSld modSld">
      <pc:chgData name="Amelia Stani" userId="S::ameliastani@pspprzytyk.onmicrosoft.com::b6d477d6-e8b5-466d-a34d-c19f742c1fdc" providerId="AD" clId="Web-{052EA958-19CF-5F2F-E7BA-A6456B1B738D}" dt="2022-06-01T06:12:19.434" v="293" actId="20577"/>
      <pc:docMkLst>
        <pc:docMk/>
      </pc:docMkLst>
      <pc:sldChg chg="modSp new">
        <pc:chgData name="Amelia Stani" userId="S::ameliastani@pspprzytyk.onmicrosoft.com::b6d477d6-e8b5-466d-a34d-c19f742c1fdc" providerId="AD" clId="Web-{052EA958-19CF-5F2F-E7BA-A6456B1B738D}" dt="2022-06-01T06:04:34.923" v="197" actId="20577"/>
        <pc:sldMkLst>
          <pc:docMk/>
          <pc:sldMk cId="3753580256" sldId="262"/>
        </pc:sldMkLst>
        <pc:spChg chg="mod">
          <ac:chgData name="Amelia Stani" userId="S::ameliastani@pspprzytyk.onmicrosoft.com::b6d477d6-e8b5-466d-a34d-c19f742c1fdc" providerId="AD" clId="Web-{052EA958-19CF-5F2F-E7BA-A6456B1B738D}" dt="2022-06-01T06:04:34.923" v="197" actId="20577"/>
          <ac:spMkLst>
            <pc:docMk/>
            <pc:sldMk cId="3753580256" sldId="262"/>
            <ac:spMk id="2" creationId="{0C411FCC-740D-4902-A3A2-A796086B09AF}"/>
          </ac:spMkLst>
        </pc:spChg>
        <pc:spChg chg="mod">
          <ac:chgData name="Amelia Stani" userId="S::ameliastani@pspprzytyk.onmicrosoft.com::b6d477d6-e8b5-466d-a34d-c19f742c1fdc" providerId="AD" clId="Web-{052EA958-19CF-5F2F-E7BA-A6456B1B738D}" dt="2022-06-01T06:01:57.966" v="99" actId="20577"/>
          <ac:spMkLst>
            <pc:docMk/>
            <pc:sldMk cId="3753580256" sldId="262"/>
            <ac:spMk id="3" creationId="{7CB726C6-5B72-E286-97B5-774227E8F6F6}"/>
          </ac:spMkLst>
        </pc:spChg>
      </pc:sldChg>
      <pc:sldChg chg="modSp new">
        <pc:chgData name="Amelia Stani" userId="S::ameliastani@pspprzytyk.onmicrosoft.com::b6d477d6-e8b5-466d-a34d-c19f742c1fdc" providerId="AD" clId="Web-{052EA958-19CF-5F2F-E7BA-A6456B1B738D}" dt="2022-06-01T06:03:35.766" v="127" actId="20577"/>
        <pc:sldMkLst>
          <pc:docMk/>
          <pc:sldMk cId="2642597004" sldId="263"/>
        </pc:sldMkLst>
        <pc:spChg chg="mod">
          <ac:chgData name="Amelia Stani" userId="S::ameliastani@pspprzytyk.onmicrosoft.com::b6d477d6-e8b5-466d-a34d-c19f742c1fdc" providerId="AD" clId="Web-{052EA958-19CF-5F2F-E7BA-A6456B1B738D}" dt="2022-06-01T06:03:02.484" v="118" actId="20577"/>
          <ac:spMkLst>
            <pc:docMk/>
            <pc:sldMk cId="2642597004" sldId="263"/>
            <ac:spMk id="2" creationId="{6C19EF05-2B7B-E471-C83E-DCFF2AECC6F5}"/>
          </ac:spMkLst>
        </pc:spChg>
        <pc:spChg chg="mod">
          <ac:chgData name="Amelia Stani" userId="S::ameliastani@pspprzytyk.onmicrosoft.com::b6d477d6-e8b5-466d-a34d-c19f742c1fdc" providerId="AD" clId="Web-{052EA958-19CF-5F2F-E7BA-A6456B1B738D}" dt="2022-06-01T06:03:35.766" v="127" actId="20577"/>
          <ac:spMkLst>
            <pc:docMk/>
            <pc:sldMk cId="2642597004" sldId="263"/>
            <ac:spMk id="3" creationId="{769F1031-30B1-F624-7D3E-DFC60E2D1475}"/>
          </ac:spMkLst>
        </pc:spChg>
      </pc:sldChg>
      <pc:sldChg chg="addSp delSp modSp new">
        <pc:chgData name="Amelia Stani" userId="S::ameliastani@pspprzytyk.onmicrosoft.com::b6d477d6-e8b5-466d-a34d-c19f742c1fdc" providerId="AD" clId="Web-{052EA958-19CF-5F2F-E7BA-A6456B1B738D}" dt="2022-06-01T06:07:52.053" v="230"/>
        <pc:sldMkLst>
          <pc:docMk/>
          <pc:sldMk cId="109576759" sldId="264"/>
        </pc:sldMkLst>
        <pc:spChg chg="mod">
          <ac:chgData name="Amelia Stani" userId="S::ameliastani@pspprzytyk.onmicrosoft.com::b6d477d6-e8b5-466d-a34d-c19f742c1fdc" providerId="AD" clId="Web-{052EA958-19CF-5F2F-E7BA-A6456B1B738D}" dt="2022-06-01T06:06:05.269" v="212" actId="20577"/>
          <ac:spMkLst>
            <pc:docMk/>
            <pc:sldMk cId="109576759" sldId="264"/>
            <ac:spMk id="2" creationId="{3CBDD21F-7B2A-6FD0-CEF7-D69050D338B8}"/>
          </ac:spMkLst>
        </pc:spChg>
        <pc:spChg chg="mod">
          <ac:chgData name="Amelia Stani" userId="S::ameliastani@pspprzytyk.onmicrosoft.com::b6d477d6-e8b5-466d-a34d-c19f742c1fdc" providerId="AD" clId="Web-{052EA958-19CF-5F2F-E7BA-A6456B1B738D}" dt="2022-06-01T06:07:35.662" v="225" actId="20577"/>
          <ac:spMkLst>
            <pc:docMk/>
            <pc:sldMk cId="109576759" sldId="264"/>
            <ac:spMk id="3" creationId="{C056910F-B5CE-856F-532E-D8281E6C8222}"/>
          </ac:spMkLst>
        </pc:spChg>
        <pc:picChg chg="add del mod">
          <ac:chgData name="Amelia Stani" userId="S::ameliastani@pspprzytyk.onmicrosoft.com::b6d477d6-e8b5-466d-a34d-c19f742c1fdc" providerId="AD" clId="Web-{052EA958-19CF-5F2F-E7BA-A6456B1B738D}" dt="2022-06-01T06:07:52.053" v="230"/>
          <ac:picMkLst>
            <pc:docMk/>
            <pc:sldMk cId="109576759" sldId="264"/>
            <ac:picMk id="4" creationId="{01A06EE6-2549-FC19-4CE6-7FF427A1B00E}"/>
          </ac:picMkLst>
        </pc:picChg>
      </pc:sldChg>
      <pc:sldChg chg="addSp delSp modSp new mod setBg">
        <pc:chgData name="Amelia Stani" userId="S::ameliastani@pspprzytyk.onmicrosoft.com::b6d477d6-e8b5-466d-a34d-c19f742c1fdc" providerId="AD" clId="Web-{052EA958-19CF-5F2F-E7BA-A6456B1B738D}" dt="2022-06-01T06:12:19.434" v="293" actId="20577"/>
        <pc:sldMkLst>
          <pc:docMk/>
          <pc:sldMk cId="1724514922" sldId="265"/>
        </pc:sldMkLst>
        <pc:spChg chg="mod">
          <ac:chgData name="Amelia Stani" userId="S::ameliastani@pspprzytyk.onmicrosoft.com::b6d477d6-e8b5-466d-a34d-c19f742c1fdc" providerId="AD" clId="Web-{052EA958-19CF-5F2F-E7BA-A6456B1B738D}" dt="2022-06-01T06:09:07.820" v="255" actId="20577"/>
          <ac:spMkLst>
            <pc:docMk/>
            <pc:sldMk cId="1724514922" sldId="265"/>
            <ac:spMk id="2" creationId="{83002930-2C88-6514-4B4C-39F985F3EBCE}"/>
          </ac:spMkLst>
        </pc:spChg>
        <pc:spChg chg="add del mod">
          <ac:chgData name="Amelia Stani" userId="S::ameliastani@pspprzytyk.onmicrosoft.com::b6d477d6-e8b5-466d-a34d-c19f742c1fdc" providerId="AD" clId="Web-{052EA958-19CF-5F2F-E7BA-A6456B1B738D}" dt="2022-06-01T06:09:01.617" v="245"/>
          <ac:spMkLst>
            <pc:docMk/>
            <pc:sldMk cId="1724514922" sldId="265"/>
            <ac:spMk id="3" creationId="{D34092D9-4C9E-EA6A-F335-D919CF58F285}"/>
          </ac:spMkLst>
        </pc:spChg>
        <pc:spChg chg="add mod">
          <ac:chgData name="Amelia Stani" userId="S::ameliastani@pspprzytyk.onmicrosoft.com::b6d477d6-e8b5-466d-a34d-c19f742c1fdc" providerId="AD" clId="Web-{052EA958-19CF-5F2F-E7BA-A6456B1B738D}" dt="2022-06-01T06:10:25.869" v="267" actId="14100"/>
          <ac:spMkLst>
            <pc:docMk/>
            <pc:sldMk cId="1724514922" sldId="265"/>
            <ac:spMk id="5" creationId="{D2A02841-60F6-C8F6-A83A-938A9F9C326E}"/>
          </ac:spMkLst>
        </pc:spChg>
        <pc:spChg chg="add del mod">
          <ac:chgData name="Amelia Stani" userId="S::ameliastani@pspprzytyk.onmicrosoft.com::b6d477d6-e8b5-466d-a34d-c19f742c1fdc" providerId="AD" clId="Web-{052EA958-19CF-5F2F-E7BA-A6456B1B738D}" dt="2022-06-01T06:10:39.698" v="271"/>
          <ac:spMkLst>
            <pc:docMk/>
            <pc:sldMk cId="1724514922" sldId="265"/>
            <ac:spMk id="6" creationId="{B5243035-EA4A-DECF-2403-29F24426C385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01.617" v="245"/>
          <ac:spMkLst>
            <pc:docMk/>
            <pc:sldMk cId="1724514922" sldId="265"/>
            <ac:spMk id="8" creationId="{EB6D1D7F-141C-4D8E-BFBA-D95B68E16385}"/>
          </ac:spMkLst>
        </pc:spChg>
        <pc:spChg chg="add mod">
          <ac:chgData name="Amelia Stani" userId="S::ameliastani@pspprzytyk.onmicrosoft.com::b6d477d6-e8b5-466d-a34d-c19f742c1fdc" providerId="AD" clId="Web-{052EA958-19CF-5F2F-E7BA-A6456B1B738D}" dt="2022-06-01T06:12:19.434" v="293" actId="20577"/>
          <ac:spMkLst>
            <pc:docMk/>
            <pc:sldMk cId="1724514922" sldId="265"/>
            <ac:spMk id="9" creationId="{BD110590-E102-D9EC-19B1-DE55FD0BAAFD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01.617" v="245"/>
          <ac:spMkLst>
            <pc:docMk/>
            <pc:sldMk cId="1724514922" sldId="265"/>
            <ac:spMk id="10" creationId="{558DA214-7FDA-4C9D-A7CF-9AD725E290E1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01.617" v="244"/>
          <ac:spMkLst>
            <pc:docMk/>
            <pc:sldMk cId="1724514922" sldId="265"/>
            <ac:spMk id="15" creationId="{09A1C012-8297-4361-ACE8-A2509FB18911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01.617" v="244"/>
          <ac:spMkLst>
            <pc:docMk/>
            <pc:sldMk cId="1724514922" sldId="265"/>
            <ac:spMk id="17" creationId="{4AA13AD3-0A4F-475A-BEBB-DEEFF5C096C3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01.617" v="244"/>
          <ac:spMkLst>
            <pc:docMk/>
            <pc:sldMk cId="1724514922" sldId="265"/>
            <ac:spMk id="19" creationId="{D65E0E3C-32F3-480B-9842-7611BBE2EE9F}"/>
          </ac:spMkLst>
        </pc:spChg>
        <pc:spChg chg="add">
          <ac:chgData name="Amelia Stani" userId="S::ameliastani@pspprzytyk.onmicrosoft.com::b6d477d6-e8b5-466d-a34d-c19f742c1fdc" providerId="AD" clId="Web-{052EA958-19CF-5F2F-E7BA-A6456B1B738D}" dt="2022-06-01T06:09:01.617" v="245"/>
          <ac:spMkLst>
            <pc:docMk/>
            <pc:sldMk cId="1724514922" sldId="265"/>
            <ac:spMk id="21" creationId="{EB6D1D7F-141C-4D8E-BFBA-D95B68E16385}"/>
          </ac:spMkLst>
        </pc:spChg>
        <pc:spChg chg="add">
          <ac:chgData name="Amelia Stani" userId="S::ameliastani@pspprzytyk.onmicrosoft.com::b6d477d6-e8b5-466d-a34d-c19f742c1fdc" providerId="AD" clId="Web-{052EA958-19CF-5F2F-E7BA-A6456B1B738D}" dt="2022-06-01T06:09:01.617" v="245"/>
          <ac:spMkLst>
            <pc:docMk/>
            <pc:sldMk cId="1724514922" sldId="265"/>
            <ac:spMk id="22" creationId="{27248369-464E-49D1-91FC-BC34A50A66D2}"/>
          </ac:spMkLst>
        </pc:spChg>
        <pc:spChg chg="add del">
          <ac:chgData name="Amelia Stani" userId="S::ameliastani@pspprzytyk.onmicrosoft.com::b6d477d6-e8b5-466d-a34d-c19f742c1fdc" providerId="AD" clId="Web-{052EA958-19CF-5F2F-E7BA-A6456B1B738D}" dt="2022-06-01T06:09:28.118" v="256"/>
          <ac:spMkLst>
            <pc:docMk/>
            <pc:sldMk cId="1724514922" sldId="265"/>
            <ac:spMk id="23" creationId="{D34092D9-4C9E-EA6A-F335-D919CF58F285}"/>
          </ac:spMkLst>
        </pc:spChg>
        <pc:picChg chg="add del mod ord">
          <ac:chgData name="Amelia Stani" userId="S::ameliastani@pspprzytyk.onmicrosoft.com::b6d477d6-e8b5-466d-a34d-c19f742c1fdc" providerId="AD" clId="Web-{052EA958-19CF-5F2F-E7BA-A6456B1B738D}" dt="2022-06-01T06:10:48.260" v="272"/>
          <ac:picMkLst>
            <pc:docMk/>
            <pc:sldMk cId="1724514922" sldId="265"/>
            <ac:picMk id="4" creationId="{F594F487-C12B-BA2D-B5DA-D446AE6DAEF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CE827-41A9-439A-A4EC-6DD8204F821C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7D66E152-3243-463E-B692-CE5D610ACEB8}">
      <dgm:prSet/>
      <dgm:spPr/>
      <dgm:t>
        <a:bodyPr/>
        <a:lstStyle/>
        <a:p>
          <a:r>
            <a:rPr lang="pl-PL"/>
            <a:t>Urodzony 18 VI 1949, Warszawa.</a:t>
          </a:r>
          <a:endParaRPr lang="en-US"/>
        </a:p>
      </dgm:t>
    </dgm:pt>
    <dgm:pt modelId="{1940587E-5FB5-4708-9282-F61E5016E71E}" type="parTrans" cxnId="{078B50A4-D779-43EC-998C-BB7B11CA263B}">
      <dgm:prSet/>
      <dgm:spPr/>
      <dgm:t>
        <a:bodyPr/>
        <a:lstStyle/>
        <a:p>
          <a:endParaRPr lang="en-US"/>
        </a:p>
      </dgm:t>
    </dgm:pt>
    <dgm:pt modelId="{BD8E153B-4630-4B10-A28F-B7FD2032044C}" type="sibTrans" cxnId="{078B50A4-D779-43EC-998C-BB7B11CA263B}">
      <dgm:prSet/>
      <dgm:spPr/>
      <dgm:t>
        <a:bodyPr/>
        <a:lstStyle/>
        <a:p>
          <a:endParaRPr lang="en-US"/>
        </a:p>
      </dgm:t>
    </dgm:pt>
    <dgm:pt modelId="{54A7F521-386F-4450-A014-BAE17FD298A1}">
      <dgm:prSet/>
      <dgm:spPr/>
      <dgm:t>
        <a:bodyPr/>
        <a:lstStyle/>
        <a:p>
          <a:r>
            <a:rPr lang="pl-PL"/>
            <a:t>Ukończył studia magisterskie na Wydziale Prawa i Administracji Uniwersytetu Warszawskiego oraz studia doktoranckie na Wydziale Prawa Uniwersytetu Gdańskiego; prof. dr hab. nauk prawnych.</a:t>
          </a:r>
          <a:endParaRPr lang="en-US"/>
        </a:p>
      </dgm:t>
    </dgm:pt>
    <dgm:pt modelId="{80532288-DC88-4E8B-96CD-5A2EBC988631}" type="parTrans" cxnId="{A117F5DE-2404-4770-82F6-AC7ED75C5A90}">
      <dgm:prSet/>
      <dgm:spPr/>
      <dgm:t>
        <a:bodyPr/>
        <a:lstStyle/>
        <a:p>
          <a:endParaRPr lang="en-US"/>
        </a:p>
      </dgm:t>
    </dgm:pt>
    <dgm:pt modelId="{31862FC3-062F-4FA4-A25F-460C2016F539}" type="sibTrans" cxnId="{A117F5DE-2404-4770-82F6-AC7ED75C5A90}">
      <dgm:prSet/>
      <dgm:spPr/>
      <dgm:t>
        <a:bodyPr/>
        <a:lstStyle/>
        <a:p>
          <a:endParaRPr lang="en-US"/>
        </a:p>
      </dgm:t>
    </dgm:pt>
    <dgm:pt modelId="{F2D0EAE2-0612-438F-AB7C-5FA0C5CD2224}">
      <dgm:prSet/>
      <dgm:spPr/>
      <dgm:t>
        <a:bodyPr/>
        <a:lstStyle/>
        <a:p>
          <a:r>
            <a:rPr lang="pl-PL"/>
            <a:t>1971-1996 — pracownik naukowy w Zakładzie Prawa Pracy na Uniwersytecie Gdańskim.</a:t>
          </a:r>
          <a:endParaRPr lang="en-US"/>
        </a:p>
      </dgm:t>
    </dgm:pt>
    <dgm:pt modelId="{8716A3F3-74D8-4E19-BA98-3D914275E397}" type="parTrans" cxnId="{4B92FC43-2A24-4316-8307-0A67C09DA051}">
      <dgm:prSet/>
      <dgm:spPr/>
      <dgm:t>
        <a:bodyPr/>
        <a:lstStyle/>
        <a:p>
          <a:endParaRPr lang="en-US"/>
        </a:p>
      </dgm:t>
    </dgm:pt>
    <dgm:pt modelId="{7F98B729-3AE4-433C-B5DD-FF926BB2C86D}" type="sibTrans" cxnId="{4B92FC43-2A24-4316-8307-0A67C09DA051}">
      <dgm:prSet/>
      <dgm:spPr/>
      <dgm:t>
        <a:bodyPr/>
        <a:lstStyle/>
        <a:p>
          <a:endParaRPr lang="en-US"/>
        </a:p>
      </dgm:t>
    </dgm:pt>
    <dgm:pt modelId="{A239FB71-A51F-4992-AE87-CED9D566A6E4}">
      <dgm:prSet/>
      <dgm:spPr/>
      <dgm:t>
        <a:bodyPr/>
        <a:lstStyle/>
        <a:p>
          <a:r>
            <a:rPr lang="pl-PL"/>
            <a:t>1996-1997 — profesor nadzwyczajny Uniwersytetu Gdańskiego. Od 1999 — profesor na Uniwersytecie Kardynała Stefana Wyszyńskiego w Warszawie.</a:t>
          </a:r>
          <a:endParaRPr lang="en-US"/>
        </a:p>
      </dgm:t>
    </dgm:pt>
    <dgm:pt modelId="{68368CE1-F415-45AD-AE39-4AC61C1640BA}" type="parTrans" cxnId="{9550FBA8-8CCE-4D03-A6E9-9FEB2EA4834B}">
      <dgm:prSet/>
      <dgm:spPr/>
      <dgm:t>
        <a:bodyPr/>
        <a:lstStyle/>
        <a:p>
          <a:endParaRPr lang="en-US"/>
        </a:p>
      </dgm:t>
    </dgm:pt>
    <dgm:pt modelId="{806DF306-A431-433E-9F4F-CCAF48EAE34B}" type="sibTrans" cxnId="{9550FBA8-8CCE-4D03-A6E9-9FEB2EA4834B}">
      <dgm:prSet/>
      <dgm:spPr/>
      <dgm:t>
        <a:bodyPr/>
        <a:lstStyle/>
        <a:p>
          <a:endParaRPr lang="en-US"/>
        </a:p>
      </dgm:t>
    </dgm:pt>
    <dgm:pt modelId="{69A23473-31B7-4F34-9303-31E9631971B2}">
      <dgm:prSet/>
      <dgm:spPr/>
      <dgm:t>
        <a:bodyPr/>
        <a:lstStyle/>
        <a:p>
          <a:r>
            <a:rPr lang="pl-PL"/>
            <a:t>1976-1990 — działacz opozycji demokratycznej, 1989 — uczestnik obrad Okrągłego Stołu.</a:t>
          </a:r>
          <a:endParaRPr lang="en-US"/>
        </a:p>
      </dgm:t>
    </dgm:pt>
    <dgm:pt modelId="{3B51F574-FCA1-4DED-AC85-FB770FD66190}" type="parTrans" cxnId="{01B096CD-9305-43A4-A1DA-1EE955B34F01}">
      <dgm:prSet/>
      <dgm:spPr/>
      <dgm:t>
        <a:bodyPr/>
        <a:lstStyle/>
        <a:p>
          <a:endParaRPr lang="en-US"/>
        </a:p>
      </dgm:t>
    </dgm:pt>
    <dgm:pt modelId="{899F0581-14EB-40F7-BCA6-F062DFA4352A}" type="sibTrans" cxnId="{01B096CD-9305-43A4-A1DA-1EE955B34F01}">
      <dgm:prSet/>
      <dgm:spPr/>
      <dgm:t>
        <a:bodyPr/>
        <a:lstStyle/>
        <a:p>
          <a:endParaRPr lang="en-US"/>
        </a:p>
      </dgm:t>
    </dgm:pt>
    <dgm:pt modelId="{CD04B123-890B-4EBB-AD1D-6CF862327A71}">
      <dgm:prSet/>
      <dgm:spPr/>
      <dgm:t>
        <a:bodyPr/>
        <a:lstStyle/>
        <a:p>
          <a:r>
            <a:rPr lang="pl-PL"/>
            <a:t>1990 — I wiceprzewodniczący NSZZ „Solidarność”.</a:t>
          </a:r>
          <a:endParaRPr lang="en-US"/>
        </a:p>
      </dgm:t>
    </dgm:pt>
    <dgm:pt modelId="{523D7D5A-67EB-4F91-B50D-6A786E90E4C5}" type="parTrans" cxnId="{F0AA57F5-0D9A-4298-8BEB-FE065E7C0F71}">
      <dgm:prSet/>
      <dgm:spPr/>
      <dgm:t>
        <a:bodyPr/>
        <a:lstStyle/>
        <a:p>
          <a:endParaRPr lang="en-US"/>
        </a:p>
      </dgm:t>
    </dgm:pt>
    <dgm:pt modelId="{12EA2756-ABDD-4CCD-AC61-A6328507D673}" type="sibTrans" cxnId="{F0AA57F5-0D9A-4298-8BEB-FE065E7C0F71}">
      <dgm:prSet/>
      <dgm:spPr/>
      <dgm:t>
        <a:bodyPr/>
        <a:lstStyle/>
        <a:p>
          <a:endParaRPr lang="en-US"/>
        </a:p>
      </dgm:t>
    </dgm:pt>
    <dgm:pt modelId="{D0FA6FD6-C002-46F2-A3D5-7DFA0432ECA4}">
      <dgm:prSet/>
      <dgm:spPr/>
      <dgm:t>
        <a:bodyPr/>
        <a:lstStyle/>
        <a:p>
          <a:r>
            <a:rPr lang="pl-PL"/>
            <a:t>1991 — minister stanu ds. bezpieczeństwa w Kancelarii Prezydenta RP, nadzorował prace Biura Bezpieczeństwa Narodowego.</a:t>
          </a:r>
          <a:endParaRPr lang="en-US"/>
        </a:p>
      </dgm:t>
    </dgm:pt>
    <dgm:pt modelId="{EF6E5656-BAA0-4C23-8473-ED4F8E579C79}" type="parTrans" cxnId="{3AD4025D-4E23-48E3-A13B-867E4A944EA1}">
      <dgm:prSet/>
      <dgm:spPr/>
      <dgm:t>
        <a:bodyPr/>
        <a:lstStyle/>
        <a:p>
          <a:endParaRPr lang="en-US"/>
        </a:p>
      </dgm:t>
    </dgm:pt>
    <dgm:pt modelId="{9FDB91D3-5B9F-455D-8D96-9883E0361052}" type="sibTrans" cxnId="{3AD4025D-4E23-48E3-A13B-867E4A944EA1}">
      <dgm:prSet/>
      <dgm:spPr/>
      <dgm:t>
        <a:bodyPr/>
        <a:lstStyle/>
        <a:p>
          <a:endParaRPr lang="en-US"/>
        </a:p>
      </dgm:t>
    </dgm:pt>
    <dgm:pt modelId="{EDCD7D36-B3D1-4520-B0DF-B76F8EB1940F}">
      <dgm:prSet/>
      <dgm:spPr/>
      <dgm:t>
        <a:bodyPr/>
        <a:lstStyle/>
        <a:p>
          <a:r>
            <a:rPr lang="pl-PL"/>
            <a:t>1992-1995 — prezes Najwyższej Izby Kontroli.</a:t>
          </a:r>
          <a:endParaRPr lang="en-US"/>
        </a:p>
      </dgm:t>
    </dgm:pt>
    <dgm:pt modelId="{00EFF529-500D-4895-8D11-A054A0533B4D}" type="parTrans" cxnId="{39ABC9F2-92BE-4B5E-8C62-34C3EBC62F11}">
      <dgm:prSet/>
      <dgm:spPr/>
      <dgm:t>
        <a:bodyPr/>
        <a:lstStyle/>
        <a:p>
          <a:endParaRPr lang="en-US"/>
        </a:p>
      </dgm:t>
    </dgm:pt>
    <dgm:pt modelId="{7939150C-3F2B-4780-B5D8-A7630E1548DF}" type="sibTrans" cxnId="{39ABC9F2-92BE-4B5E-8C62-34C3EBC62F11}">
      <dgm:prSet/>
      <dgm:spPr/>
      <dgm:t>
        <a:bodyPr/>
        <a:lstStyle/>
        <a:p>
          <a:endParaRPr lang="en-US"/>
        </a:p>
      </dgm:t>
    </dgm:pt>
    <dgm:pt modelId="{FC6E640D-5D32-40E6-82EC-6A51E7538954}">
      <dgm:prSet/>
      <dgm:spPr/>
      <dgm:t>
        <a:bodyPr/>
        <a:lstStyle/>
        <a:p>
          <a:r>
            <a:rPr lang="pl-PL"/>
            <a:t>1995-1997 — wiceprzewodniczący rady programowej Instytutu Spraw Publicznych, 1999-2000 — członek Komisji Kodyfikacyjnej przy ministrze pracy i polityki socjalnej.</a:t>
          </a:r>
          <a:endParaRPr lang="en-US"/>
        </a:p>
      </dgm:t>
    </dgm:pt>
    <dgm:pt modelId="{97F14B72-B64F-4229-99A8-83885EF9187C}" type="parTrans" cxnId="{B9CB39C7-9DA0-4B47-8B26-ECFF1CE5D0AF}">
      <dgm:prSet/>
      <dgm:spPr/>
      <dgm:t>
        <a:bodyPr/>
        <a:lstStyle/>
        <a:p>
          <a:endParaRPr lang="en-US"/>
        </a:p>
      </dgm:t>
    </dgm:pt>
    <dgm:pt modelId="{3FD83772-3B52-4A23-B1A6-F778B45E236C}" type="sibTrans" cxnId="{B9CB39C7-9DA0-4B47-8B26-ECFF1CE5D0AF}">
      <dgm:prSet/>
      <dgm:spPr/>
      <dgm:t>
        <a:bodyPr/>
        <a:lstStyle/>
        <a:p>
          <a:endParaRPr lang="en-US"/>
        </a:p>
      </dgm:t>
    </dgm:pt>
    <dgm:pt modelId="{65A8E688-728E-4ECA-B886-0007EF888455}">
      <dgm:prSet/>
      <dgm:spPr/>
      <dgm:t>
        <a:bodyPr/>
        <a:lstStyle/>
        <a:p>
          <a:r>
            <a:rPr lang="pl-PL"/>
            <a:t>2000-2001 — Minister Sprawiedliwości.</a:t>
          </a:r>
          <a:endParaRPr lang="en-US"/>
        </a:p>
      </dgm:t>
    </dgm:pt>
    <dgm:pt modelId="{94EA8AAE-0F6D-4D61-80F4-D1697E47D35C}" type="parTrans" cxnId="{624A4CF8-126E-45FA-A35E-222C788062C3}">
      <dgm:prSet/>
      <dgm:spPr/>
      <dgm:t>
        <a:bodyPr/>
        <a:lstStyle/>
        <a:p>
          <a:endParaRPr lang="en-US"/>
        </a:p>
      </dgm:t>
    </dgm:pt>
    <dgm:pt modelId="{BF16D09D-E283-48AC-A66F-66752BF0BE9B}" type="sibTrans" cxnId="{624A4CF8-126E-45FA-A35E-222C788062C3}">
      <dgm:prSet/>
      <dgm:spPr/>
      <dgm:t>
        <a:bodyPr/>
        <a:lstStyle/>
        <a:p>
          <a:endParaRPr lang="en-US"/>
        </a:p>
      </dgm:t>
    </dgm:pt>
    <dgm:pt modelId="{A4393EAF-E561-4A6E-9CBE-027EA92F9804}">
      <dgm:prSet/>
      <dgm:spPr/>
      <dgm:t>
        <a:bodyPr/>
        <a:lstStyle/>
        <a:p>
          <a:r>
            <a:rPr lang="pl-PL"/>
            <a:t>2002-2005 — Prezydent m.st. Warszawy.</a:t>
          </a:r>
          <a:endParaRPr lang="en-US"/>
        </a:p>
      </dgm:t>
    </dgm:pt>
    <dgm:pt modelId="{DD3D67CD-CE60-4BEB-B605-804FED7DA1D0}" type="parTrans" cxnId="{571C8E8B-6B62-4A0C-8881-517EF4701213}">
      <dgm:prSet/>
      <dgm:spPr/>
      <dgm:t>
        <a:bodyPr/>
        <a:lstStyle/>
        <a:p>
          <a:endParaRPr lang="en-US"/>
        </a:p>
      </dgm:t>
    </dgm:pt>
    <dgm:pt modelId="{2417E834-4653-4607-84E9-330ED18B27A4}" type="sibTrans" cxnId="{571C8E8B-6B62-4A0C-8881-517EF4701213}">
      <dgm:prSet/>
      <dgm:spPr/>
      <dgm:t>
        <a:bodyPr/>
        <a:lstStyle/>
        <a:p>
          <a:endParaRPr lang="en-US"/>
        </a:p>
      </dgm:t>
    </dgm:pt>
    <dgm:pt modelId="{714A99A2-EAF4-4C5B-AA50-B97F0FA6AD05}">
      <dgm:prSet/>
      <dgm:spPr/>
      <dgm:t>
        <a:bodyPr/>
        <a:lstStyle/>
        <a:p>
          <a:r>
            <a:rPr lang="pl-PL"/>
            <a:t>23 XII 2005 r. objął urząd Prezydenta Rzeczypospolitej Polskiej.</a:t>
          </a:r>
          <a:endParaRPr lang="en-US"/>
        </a:p>
      </dgm:t>
    </dgm:pt>
    <dgm:pt modelId="{571526DB-4A90-44F3-A118-46E75D78D26B}" type="parTrans" cxnId="{24004836-A017-43BE-9E8E-2A9DFE0A42A6}">
      <dgm:prSet/>
      <dgm:spPr/>
      <dgm:t>
        <a:bodyPr/>
        <a:lstStyle/>
        <a:p>
          <a:endParaRPr lang="en-US"/>
        </a:p>
      </dgm:t>
    </dgm:pt>
    <dgm:pt modelId="{F955FCAC-5C75-4E15-A2C6-77AD2A29B1BF}" type="sibTrans" cxnId="{24004836-A017-43BE-9E8E-2A9DFE0A42A6}">
      <dgm:prSet/>
      <dgm:spPr/>
      <dgm:t>
        <a:bodyPr/>
        <a:lstStyle/>
        <a:p>
          <a:endParaRPr lang="en-US"/>
        </a:p>
      </dgm:t>
    </dgm:pt>
    <dgm:pt modelId="{9FD85451-661D-42CE-B2DB-3C5A12647BAF}" type="pres">
      <dgm:prSet presAssocID="{D6DCE827-41A9-439A-A4EC-6DD8204F821C}" presName="linear" presStyleCnt="0">
        <dgm:presLayoutVars>
          <dgm:animLvl val="lvl"/>
          <dgm:resizeHandles val="exact"/>
        </dgm:presLayoutVars>
      </dgm:prSet>
      <dgm:spPr/>
    </dgm:pt>
    <dgm:pt modelId="{CEBF49B0-4B60-4D54-BE84-63C40F6A7E3E}" type="pres">
      <dgm:prSet presAssocID="{7D66E152-3243-463E-B692-CE5D610ACEB8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B233FBA7-27E3-4E25-AA4B-B901156020FE}" type="pres">
      <dgm:prSet presAssocID="{BD8E153B-4630-4B10-A28F-B7FD2032044C}" presName="spacer" presStyleCnt="0"/>
      <dgm:spPr/>
    </dgm:pt>
    <dgm:pt modelId="{5405CA99-2C22-49FD-B13D-89C04AC1EEFA}" type="pres">
      <dgm:prSet presAssocID="{54A7F521-386F-4450-A014-BAE17FD298A1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FCCE5BF5-ADCE-4F7A-92EA-7C25EFBBCFCD}" type="pres">
      <dgm:prSet presAssocID="{31862FC3-062F-4FA4-A25F-460C2016F539}" presName="spacer" presStyleCnt="0"/>
      <dgm:spPr/>
    </dgm:pt>
    <dgm:pt modelId="{175A98B1-BF53-4835-AA3B-0789467CA403}" type="pres">
      <dgm:prSet presAssocID="{F2D0EAE2-0612-438F-AB7C-5FA0C5CD2224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8E6D4DCB-6240-4758-9115-98A69B732844}" type="pres">
      <dgm:prSet presAssocID="{7F98B729-3AE4-433C-B5DD-FF926BB2C86D}" presName="spacer" presStyleCnt="0"/>
      <dgm:spPr/>
    </dgm:pt>
    <dgm:pt modelId="{5776C016-6FAB-410B-8773-48FC0E7CD242}" type="pres">
      <dgm:prSet presAssocID="{A239FB71-A51F-4992-AE87-CED9D566A6E4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EE983F91-334F-43AF-8A5E-FD64DF7203FC}" type="pres">
      <dgm:prSet presAssocID="{806DF306-A431-433E-9F4F-CCAF48EAE34B}" presName="spacer" presStyleCnt="0"/>
      <dgm:spPr/>
    </dgm:pt>
    <dgm:pt modelId="{F5F8CA8E-7B5A-468B-8C9E-73C91D5CA01C}" type="pres">
      <dgm:prSet presAssocID="{69A23473-31B7-4F34-9303-31E9631971B2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97B304B8-B14F-4DDA-B2CE-A981FE3694C0}" type="pres">
      <dgm:prSet presAssocID="{899F0581-14EB-40F7-BCA6-F062DFA4352A}" presName="spacer" presStyleCnt="0"/>
      <dgm:spPr/>
    </dgm:pt>
    <dgm:pt modelId="{73E7CD21-CE4E-40ED-B199-FFB05D5364B2}" type="pres">
      <dgm:prSet presAssocID="{CD04B123-890B-4EBB-AD1D-6CF862327A71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8A8A0613-9D26-4672-86C5-9BD1D750BDB1}" type="pres">
      <dgm:prSet presAssocID="{12EA2756-ABDD-4CCD-AC61-A6328507D673}" presName="spacer" presStyleCnt="0"/>
      <dgm:spPr/>
    </dgm:pt>
    <dgm:pt modelId="{3B56D466-F949-46B9-B3C6-00A45978B2AF}" type="pres">
      <dgm:prSet presAssocID="{D0FA6FD6-C002-46F2-A3D5-7DFA0432ECA4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9034D930-3E93-4E13-A826-6BD81524841B}" type="pres">
      <dgm:prSet presAssocID="{9FDB91D3-5B9F-455D-8D96-9883E0361052}" presName="spacer" presStyleCnt="0"/>
      <dgm:spPr/>
    </dgm:pt>
    <dgm:pt modelId="{5973D0CD-C3C9-48DA-840F-0838920333E6}" type="pres">
      <dgm:prSet presAssocID="{EDCD7D36-B3D1-4520-B0DF-B76F8EB1940F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77D16B38-A624-4C2C-ADB8-29D65E19C216}" type="pres">
      <dgm:prSet presAssocID="{7939150C-3F2B-4780-B5D8-A7630E1548DF}" presName="spacer" presStyleCnt="0"/>
      <dgm:spPr/>
    </dgm:pt>
    <dgm:pt modelId="{597835B5-5097-4652-BFFE-E272C9FD4E3C}" type="pres">
      <dgm:prSet presAssocID="{FC6E640D-5D32-40E6-82EC-6A51E7538954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2A108393-93D0-4CD3-B603-1F6E0C5BEB27}" type="pres">
      <dgm:prSet presAssocID="{3FD83772-3B52-4A23-B1A6-F778B45E236C}" presName="spacer" presStyleCnt="0"/>
      <dgm:spPr/>
    </dgm:pt>
    <dgm:pt modelId="{6076A75B-05C6-4228-8A9C-0D504E93FAE6}" type="pres">
      <dgm:prSet presAssocID="{65A8E688-728E-4ECA-B886-0007EF888455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C9ED88BB-3477-4CB8-8A60-5C4706144ED8}" type="pres">
      <dgm:prSet presAssocID="{BF16D09D-E283-48AC-A66F-66752BF0BE9B}" presName="spacer" presStyleCnt="0"/>
      <dgm:spPr/>
    </dgm:pt>
    <dgm:pt modelId="{C19DEDAF-6568-4AC0-AF16-B459AAD6B5EC}" type="pres">
      <dgm:prSet presAssocID="{A4393EAF-E561-4A6E-9CBE-027EA92F9804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6941525F-6247-4F5B-AAE0-40B563BCE0D3}" type="pres">
      <dgm:prSet presAssocID="{2417E834-4653-4607-84E9-330ED18B27A4}" presName="spacer" presStyleCnt="0"/>
      <dgm:spPr/>
    </dgm:pt>
    <dgm:pt modelId="{2ACEE199-1DD8-43CC-A454-5A1D234A3499}" type="pres">
      <dgm:prSet presAssocID="{714A99A2-EAF4-4C5B-AA50-B97F0FA6AD05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70C71008-3CB0-47B7-BD15-97183A9E9BE7}" type="presOf" srcId="{65A8E688-728E-4ECA-B886-0007EF888455}" destId="{6076A75B-05C6-4228-8A9C-0D504E93FAE6}" srcOrd="0" destOrd="0" presId="urn:microsoft.com/office/officeart/2005/8/layout/vList2"/>
    <dgm:cxn modelId="{964AE90C-CC6A-4ACD-B716-729C2F9DE81F}" type="presOf" srcId="{D0FA6FD6-C002-46F2-A3D5-7DFA0432ECA4}" destId="{3B56D466-F949-46B9-B3C6-00A45978B2AF}" srcOrd="0" destOrd="0" presId="urn:microsoft.com/office/officeart/2005/8/layout/vList2"/>
    <dgm:cxn modelId="{41B35714-C848-4E47-A9F3-E67FF159649A}" type="presOf" srcId="{A4393EAF-E561-4A6E-9CBE-027EA92F9804}" destId="{C19DEDAF-6568-4AC0-AF16-B459AAD6B5EC}" srcOrd="0" destOrd="0" presId="urn:microsoft.com/office/officeart/2005/8/layout/vList2"/>
    <dgm:cxn modelId="{24004836-A017-43BE-9E8E-2A9DFE0A42A6}" srcId="{D6DCE827-41A9-439A-A4EC-6DD8204F821C}" destId="{714A99A2-EAF4-4C5B-AA50-B97F0FA6AD05}" srcOrd="11" destOrd="0" parTransId="{571526DB-4A90-44F3-A118-46E75D78D26B}" sibTransId="{F955FCAC-5C75-4E15-A2C6-77AD2A29B1BF}"/>
    <dgm:cxn modelId="{9DE8DF5C-5D05-4A16-9F3A-4BB457C99A71}" type="presOf" srcId="{FC6E640D-5D32-40E6-82EC-6A51E7538954}" destId="{597835B5-5097-4652-BFFE-E272C9FD4E3C}" srcOrd="0" destOrd="0" presId="urn:microsoft.com/office/officeart/2005/8/layout/vList2"/>
    <dgm:cxn modelId="{3AD4025D-4E23-48E3-A13B-867E4A944EA1}" srcId="{D6DCE827-41A9-439A-A4EC-6DD8204F821C}" destId="{D0FA6FD6-C002-46F2-A3D5-7DFA0432ECA4}" srcOrd="6" destOrd="0" parTransId="{EF6E5656-BAA0-4C23-8473-ED4F8E579C79}" sibTransId="{9FDB91D3-5B9F-455D-8D96-9883E0361052}"/>
    <dgm:cxn modelId="{4B92FC43-2A24-4316-8307-0A67C09DA051}" srcId="{D6DCE827-41A9-439A-A4EC-6DD8204F821C}" destId="{F2D0EAE2-0612-438F-AB7C-5FA0C5CD2224}" srcOrd="2" destOrd="0" parTransId="{8716A3F3-74D8-4E19-BA98-3D914275E397}" sibTransId="{7F98B729-3AE4-433C-B5DD-FF926BB2C86D}"/>
    <dgm:cxn modelId="{10332446-96B3-440B-9343-7051AA7361B0}" type="presOf" srcId="{7D66E152-3243-463E-B692-CE5D610ACEB8}" destId="{CEBF49B0-4B60-4D54-BE84-63C40F6A7E3E}" srcOrd="0" destOrd="0" presId="urn:microsoft.com/office/officeart/2005/8/layout/vList2"/>
    <dgm:cxn modelId="{1028DA4B-E9CE-442A-AD73-9B4AE4F9BBDF}" type="presOf" srcId="{69A23473-31B7-4F34-9303-31E9631971B2}" destId="{F5F8CA8E-7B5A-468B-8C9E-73C91D5CA01C}" srcOrd="0" destOrd="0" presId="urn:microsoft.com/office/officeart/2005/8/layout/vList2"/>
    <dgm:cxn modelId="{41122951-FF13-4437-AE02-C99B4E55BB44}" type="presOf" srcId="{F2D0EAE2-0612-438F-AB7C-5FA0C5CD2224}" destId="{175A98B1-BF53-4835-AA3B-0789467CA403}" srcOrd="0" destOrd="0" presId="urn:microsoft.com/office/officeart/2005/8/layout/vList2"/>
    <dgm:cxn modelId="{34E6EF88-9EF0-4511-998D-0699EACC285F}" type="presOf" srcId="{EDCD7D36-B3D1-4520-B0DF-B76F8EB1940F}" destId="{5973D0CD-C3C9-48DA-840F-0838920333E6}" srcOrd="0" destOrd="0" presId="urn:microsoft.com/office/officeart/2005/8/layout/vList2"/>
    <dgm:cxn modelId="{571C8E8B-6B62-4A0C-8881-517EF4701213}" srcId="{D6DCE827-41A9-439A-A4EC-6DD8204F821C}" destId="{A4393EAF-E561-4A6E-9CBE-027EA92F9804}" srcOrd="10" destOrd="0" parTransId="{DD3D67CD-CE60-4BEB-B605-804FED7DA1D0}" sibTransId="{2417E834-4653-4607-84E9-330ED18B27A4}"/>
    <dgm:cxn modelId="{078B50A4-D779-43EC-998C-BB7B11CA263B}" srcId="{D6DCE827-41A9-439A-A4EC-6DD8204F821C}" destId="{7D66E152-3243-463E-B692-CE5D610ACEB8}" srcOrd="0" destOrd="0" parTransId="{1940587E-5FB5-4708-9282-F61E5016E71E}" sibTransId="{BD8E153B-4630-4B10-A28F-B7FD2032044C}"/>
    <dgm:cxn modelId="{9550FBA8-8CCE-4D03-A6E9-9FEB2EA4834B}" srcId="{D6DCE827-41A9-439A-A4EC-6DD8204F821C}" destId="{A239FB71-A51F-4992-AE87-CED9D566A6E4}" srcOrd="3" destOrd="0" parTransId="{68368CE1-F415-45AD-AE39-4AC61C1640BA}" sibTransId="{806DF306-A431-433E-9F4F-CCAF48EAE34B}"/>
    <dgm:cxn modelId="{9CADD8AA-1AD2-4CBF-BDF7-515B37AF7926}" type="presOf" srcId="{D6DCE827-41A9-439A-A4EC-6DD8204F821C}" destId="{9FD85451-661D-42CE-B2DB-3C5A12647BAF}" srcOrd="0" destOrd="0" presId="urn:microsoft.com/office/officeart/2005/8/layout/vList2"/>
    <dgm:cxn modelId="{22D43CC3-764E-4C14-8799-CD85917E2A27}" type="presOf" srcId="{54A7F521-386F-4450-A014-BAE17FD298A1}" destId="{5405CA99-2C22-49FD-B13D-89C04AC1EEFA}" srcOrd="0" destOrd="0" presId="urn:microsoft.com/office/officeart/2005/8/layout/vList2"/>
    <dgm:cxn modelId="{B9CB39C7-9DA0-4B47-8B26-ECFF1CE5D0AF}" srcId="{D6DCE827-41A9-439A-A4EC-6DD8204F821C}" destId="{FC6E640D-5D32-40E6-82EC-6A51E7538954}" srcOrd="8" destOrd="0" parTransId="{97F14B72-B64F-4229-99A8-83885EF9187C}" sibTransId="{3FD83772-3B52-4A23-B1A6-F778B45E236C}"/>
    <dgm:cxn modelId="{01B096CD-9305-43A4-A1DA-1EE955B34F01}" srcId="{D6DCE827-41A9-439A-A4EC-6DD8204F821C}" destId="{69A23473-31B7-4F34-9303-31E9631971B2}" srcOrd="4" destOrd="0" parTransId="{3B51F574-FCA1-4DED-AC85-FB770FD66190}" sibTransId="{899F0581-14EB-40F7-BCA6-F062DFA4352A}"/>
    <dgm:cxn modelId="{6C0B97DC-A395-42DD-AA3B-4447D722EF2A}" type="presOf" srcId="{A239FB71-A51F-4992-AE87-CED9D566A6E4}" destId="{5776C016-6FAB-410B-8773-48FC0E7CD242}" srcOrd="0" destOrd="0" presId="urn:microsoft.com/office/officeart/2005/8/layout/vList2"/>
    <dgm:cxn modelId="{A117F5DE-2404-4770-82F6-AC7ED75C5A90}" srcId="{D6DCE827-41A9-439A-A4EC-6DD8204F821C}" destId="{54A7F521-386F-4450-A014-BAE17FD298A1}" srcOrd="1" destOrd="0" parTransId="{80532288-DC88-4E8B-96CD-5A2EBC988631}" sibTransId="{31862FC3-062F-4FA4-A25F-460C2016F539}"/>
    <dgm:cxn modelId="{589366DF-3985-42D7-BABB-60014B1D4CDC}" type="presOf" srcId="{CD04B123-890B-4EBB-AD1D-6CF862327A71}" destId="{73E7CD21-CE4E-40ED-B199-FFB05D5364B2}" srcOrd="0" destOrd="0" presId="urn:microsoft.com/office/officeart/2005/8/layout/vList2"/>
    <dgm:cxn modelId="{5225A0E4-2520-4F9C-9EEE-5ED17FF18B46}" type="presOf" srcId="{714A99A2-EAF4-4C5B-AA50-B97F0FA6AD05}" destId="{2ACEE199-1DD8-43CC-A454-5A1D234A3499}" srcOrd="0" destOrd="0" presId="urn:microsoft.com/office/officeart/2005/8/layout/vList2"/>
    <dgm:cxn modelId="{39ABC9F2-92BE-4B5E-8C62-34C3EBC62F11}" srcId="{D6DCE827-41A9-439A-A4EC-6DD8204F821C}" destId="{EDCD7D36-B3D1-4520-B0DF-B76F8EB1940F}" srcOrd="7" destOrd="0" parTransId="{00EFF529-500D-4895-8D11-A054A0533B4D}" sibTransId="{7939150C-3F2B-4780-B5D8-A7630E1548DF}"/>
    <dgm:cxn modelId="{F0AA57F5-0D9A-4298-8BEB-FE065E7C0F71}" srcId="{D6DCE827-41A9-439A-A4EC-6DD8204F821C}" destId="{CD04B123-890B-4EBB-AD1D-6CF862327A71}" srcOrd="5" destOrd="0" parTransId="{523D7D5A-67EB-4F91-B50D-6A786E90E4C5}" sibTransId="{12EA2756-ABDD-4CCD-AC61-A6328507D673}"/>
    <dgm:cxn modelId="{624A4CF8-126E-45FA-A35E-222C788062C3}" srcId="{D6DCE827-41A9-439A-A4EC-6DD8204F821C}" destId="{65A8E688-728E-4ECA-B886-0007EF888455}" srcOrd="9" destOrd="0" parTransId="{94EA8AAE-0F6D-4D61-80F4-D1697E47D35C}" sibTransId="{BF16D09D-E283-48AC-A66F-66752BF0BE9B}"/>
    <dgm:cxn modelId="{C30B5F70-0F15-4C67-8823-8D54DD4FBB76}" type="presParOf" srcId="{9FD85451-661D-42CE-B2DB-3C5A12647BAF}" destId="{CEBF49B0-4B60-4D54-BE84-63C40F6A7E3E}" srcOrd="0" destOrd="0" presId="urn:microsoft.com/office/officeart/2005/8/layout/vList2"/>
    <dgm:cxn modelId="{E60E6408-B9BC-4F8C-A42F-7A2D37013E32}" type="presParOf" srcId="{9FD85451-661D-42CE-B2DB-3C5A12647BAF}" destId="{B233FBA7-27E3-4E25-AA4B-B901156020FE}" srcOrd="1" destOrd="0" presId="urn:microsoft.com/office/officeart/2005/8/layout/vList2"/>
    <dgm:cxn modelId="{2DD329C2-7DFF-4875-8817-34A845343AFB}" type="presParOf" srcId="{9FD85451-661D-42CE-B2DB-3C5A12647BAF}" destId="{5405CA99-2C22-49FD-B13D-89C04AC1EEFA}" srcOrd="2" destOrd="0" presId="urn:microsoft.com/office/officeart/2005/8/layout/vList2"/>
    <dgm:cxn modelId="{BF3B413B-0C10-43CB-A764-8BA4F3761247}" type="presParOf" srcId="{9FD85451-661D-42CE-B2DB-3C5A12647BAF}" destId="{FCCE5BF5-ADCE-4F7A-92EA-7C25EFBBCFCD}" srcOrd="3" destOrd="0" presId="urn:microsoft.com/office/officeart/2005/8/layout/vList2"/>
    <dgm:cxn modelId="{C9E9F4EB-ACFF-4062-A033-C3CD71552DFB}" type="presParOf" srcId="{9FD85451-661D-42CE-B2DB-3C5A12647BAF}" destId="{175A98B1-BF53-4835-AA3B-0789467CA403}" srcOrd="4" destOrd="0" presId="urn:microsoft.com/office/officeart/2005/8/layout/vList2"/>
    <dgm:cxn modelId="{15C69667-FF9B-4D5E-B3C7-7C5BD214CC12}" type="presParOf" srcId="{9FD85451-661D-42CE-B2DB-3C5A12647BAF}" destId="{8E6D4DCB-6240-4758-9115-98A69B732844}" srcOrd="5" destOrd="0" presId="urn:microsoft.com/office/officeart/2005/8/layout/vList2"/>
    <dgm:cxn modelId="{9E356C22-DE95-4D0D-9B22-C28275C18123}" type="presParOf" srcId="{9FD85451-661D-42CE-B2DB-3C5A12647BAF}" destId="{5776C016-6FAB-410B-8773-48FC0E7CD242}" srcOrd="6" destOrd="0" presId="urn:microsoft.com/office/officeart/2005/8/layout/vList2"/>
    <dgm:cxn modelId="{A23EFD55-F336-41CF-8079-6B33B291AD90}" type="presParOf" srcId="{9FD85451-661D-42CE-B2DB-3C5A12647BAF}" destId="{EE983F91-334F-43AF-8A5E-FD64DF7203FC}" srcOrd="7" destOrd="0" presId="urn:microsoft.com/office/officeart/2005/8/layout/vList2"/>
    <dgm:cxn modelId="{6095D72E-9027-41FD-9615-1AF66F7A27FF}" type="presParOf" srcId="{9FD85451-661D-42CE-B2DB-3C5A12647BAF}" destId="{F5F8CA8E-7B5A-468B-8C9E-73C91D5CA01C}" srcOrd="8" destOrd="0" presId="urn:microsoft.com/office/officeart/2005/8/layout/vList2"/>
    <dgm:cxn modelId="{442B0E85-C53A-41EF-A855-E2FC2181575D}" type="presParOf" srcId="{9FD85451-661D-42CE-B2DB-3C5A12647BAF}" destId="{97B304B8-B14F-4DDA-B2CE-A981FE3694C0}" srcOrd="9" destOrd="0" presId="urn:microsoft.com/office/officeart/2005/8/layout/vList2"/>
    <dgm:cxn modelId="{00866087-0534-4F28-AD2A-1BDBDD41AE8B}" type="presParOf" srcId="{9FD85451-661D-42CE-B2DB-3C5A12647BAF}" destId="{73E7CD21-CE4E-40ED-B199-FFB05D5364B2}" srcOrd="10" destOrd="0" presId="urn:microsoft.com/office/officeart/2005/8/layout/vList2"/>
    <dgm:cxn modelId="{6EA0774C-8E79-48A6-B182-663B7233CFFA}" type="presParOf" srcId="{9FD85451-661D-42CE-B2DB-3C5A12647BAF}" destId="{8A8A0613-9D26-4672-86C5-9BD1D750BDB1}" srcOrd="11" destOrd="0" presId="urn:microsoft.com/office/officeart/2005/8/layout/vList2"/>
    <dgm:cxn modelId="{B451B8F5-EC7A-436B-83CF-97F490DC91F0}" type="presParOf" srcId="{9FD85451-661D-42CE-B2DB-3C5A12647BAF}" destId="{3B56D466-F949-46B9-B3C6-00A45978B2AF}" srcOrd="12" destOrd="0" presId="urn:microsoft.com/office/officeart/2005/8/layout/vList2"/>
    <dgm:cxn modelId="{A0E7884B-1491-4B55-844C-C4DA27E6EFF0}" type="presParOf" srcId="{9FD85451-661D-42CE-B2DB-3C5A12647BAF}" destId="{9034D930-3E93-4E13-A826-6BD81524841B}" srcOrd="13" destOrd="0" presId="urn:microsoft.com/office/officeart/2005/8/layout/vList2"/>
    <dgm:cxn modelId="{C6476B70-EC42-4216-B1B3-D30CB4FA1A5F}" type="presParOf" srcId="{9FD85451-661D-42CE-B2DB-3C5A12647BAF}" destId="{5973D0CD-C3C9-48DA-840F-0838920333E6}" srcOrd="14" destOrd="0" presId="urn:microsoft.com/office/officeart/2005/8/layout/vList2"/>
    <dgm:cxn modelId="{036C1BBD-A4DF-46C5-A549-5EC8903CB82F}" type="presParOf" srcId="{9FD85451-661D-42CE-B2DB-3C5A12647BAF}" destId="{77D16B38-A624-4C2C-ADB8-29D65E19C216}" srcOrd="15" destOrd="0" presId="urn:microsoft.com/office/officeart/2005/8/layout/vList2"/>
    <dgm:cxn modelId="{762C000C-77B0-4001-8A84-B7835D1E1B77}" type="presParOf" srcId="{9FD85451-661D-42CE-B2DB-3C5A12647BAF}" destId="{597835B5-5097-4652-BFFE-E272C9FD4E3C}" srcOrd="16" destOrd="0" presId="urn:microsoft.com/office/officeart/2005/8/layout/vList2"/>
    <dgm:cxn modelId="{39F05545-8A8C-4B8E-9F45-3D8678201A5E}" type="presParOf" srcId="{9FD85451-661D-42CE-B2DB-3C5A12647BAF}" destId="{2A108393-93D0-4CD3-B603-1F6E0C5BEB27}" srcOrd="17" destOrd="0" presId="urn:microsoft.com/office/officeart/2005/8/layout/vList2"/>
    <dgm:cxn modelId="{FBBA52BE-1709-4471-9D1E-614FCED7111E}" type="presParOf" srcId="{9FD85451-661D-42CE-B2DB-3C5A12647BAF}" destId="{6076A75B-05C6-4228-8A9C-0D504E93FAE6}" srcOrd="18" destOrd="0" presId="urn:microsoft.com/office/officeart/2005/8/layout/vList2"/>
    <dgm:cxn modelId="{7ABB92C2-83E8-4F95-B1AE-FCBDA4CF1CF0}" type="presParOf" srcId="{9FD85451-661D-42CE-B2DB-3C5A12647BAF}" destId="{C9ED88BB-3477-4CB8-8A60-5C4706144ED8}" srcOrd="19" destOrd="0" presId="urn:microsoft.com/office/officeart/2005/8/layout/vList2"/>
    <dgm:cxn modelId="{C3B567F1-EF90-40CE-8F4B-61EEA8AA27CB}" type="presParOf" srcId="{9FD85451-661D-42CE-B2DB-3C5A12647BAF}" destId="{C19DEDAF-6568-4AC0-AF16-B459AAD6B5EC}" srcOrd="20" destOrd="0" presId="urn:microsoft.com/office/officeart/2005/8/layout/vList2"/>
    <dgm:cxn modelId="{8ECC2021-367F-45C8-BD98-396EB36FAC45}" type="presParOf" srcId="{9FD85451-661D-42CE-B2DB-3C5A12647BAF}" destId="{6941525F-6247-4F5B-AAE0-40B563BCE0D3}" srcOrd="21" destOrd="0" presId="urn:microsoft.com/office/officeart/2005/8/layout/vList2"/>
    <dgm:cxn modelId="{05024A45-6144-4CFE-B87A-005C39467400}" type="presParOf" srcId="{9FD85451-661D-42CE-B2DB-3C5A12647BAF}" destId="{2ACEE199-1DD8-43CC-A454-5A1D234A3499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F49B0-4B60-4D54-BE84-63C40F6A7E3E}">
      <dsp:nvSpPr>
        <dsp:cNvPr id="0" name=""/>
        <dsp:cNvSpPr/>
      </dsp:nvSpPr>
      <dsp:spPr>
        <a:xfrm>
          <a:off x="0" y="24448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Urodzony 18 VI 1949, Warszawa.</a:t>
          </a:r>
          <a:endParaRPr lang="en-US" sz="1200" kern="1200"/>
        </a:p>
      </dsp:txBody>
      <dsp:txXfrm>
        <a:off x="22136" y="46584"/>
        <a:ext cx="6961604" cy="409176"/>
      </dsp:txXfrm>
    </dsp:sp>
    <dsp:sp modelId="{5405CA99-2C22-49FD-B13D-89C04AC1EEFA}">
      <dsp:nvSpPr>
        <dsp:cNvPr id="0" name=""/>
        <dsp:cNvSpPr/>
      </dsp:nvSpPr>
      <dsp:spPr>
        <a:xfrm>
          <a:off x="0" y="512456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Ukończył studia magisterskie na Wydziale Prawa i Administracji Uniwersytetu Warszawskiego oraz studia doktoranckie na Wydziale Prawa Uniwersytetu Gdańskiego; prof. dr hab. nauk prawnych.</a:t>
          </a:r>
          <a:endParaRPr lang="en-US" sz="1200" kern="1200"/>
        </a:p>
      </dsp:txBody>
      <dsp:txXfrm>
        <a:off x="22136" y="534592"/>
        <a:ext cx="6961604" cy="409176"/>
      </dsp:txXfrm>
    </dsp:sp>
    <dsp:sp modelId="{175A98B1-BF53-4835-AA3B-0789467CA403}">
      <dsp:nvSpPr>
        <dsp:cNvPr id="0" name=""/>
        <dsp:cNvSpPr/>
      </dsp:nvSpPr>
      <dsp:spPr>
        <a:xfrm>
          <a:off x="0" y="1000464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1971-1996 — pracownik naukowy w Zakładzie Prawa Pracy na Uniwersytecie Gdańskim.</a:t>
          </a:r>
          <a:endParaRPr lang="en-US" sz="1200" kern="1200"/>
        </a:p>
      </dsp:txBody>
      <dsp:txXfrm>
        <a:off x="22136" y="1022600"/>
        <a:ext cx="6961604" cy="409176"/>
      </dsp:txXfrm>
    </dsp:sp>
    <dsp:sp modelId="{5776C016-6FAB-410B-8773-48FC0E7CD242}">
      <dsp:nvSpPr>
        <dsp:cNvPr id="0" name=""/>
        <dsp:cNvSpPr/>
      </dsp:nvSpPr>
      <dsp:spPr>
        <a:xfrm>
          <a:off x="0" y="1488472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1996-1997 — profesor nadzwyczajny Uniwersytetu Gdańskiego. Od 1999 — profesor na Uniwersytecie Kardynała Stefana Wyszyńskiego w Warszawie.</a:t>
          </a:r>
          <a:endParaRPr lang="en-US" sz="1200" kern="1200"/>
        </a:p>
      </dsp:txBody>
      <dsp:txXfrm>
        <a:off x="22136" y="1510608"/>
        <a:ext cx="6961604" cy="409176"/>
      </dsp:txXfrm>
    </dsp:sp>
    <dsp:sp modelId="{F5F8CA8E-7B5A-468B-8C9E-73C91D5CA01C}">
      <dsp:nvSpPr>
        <dsp:cNvPr id="0" name=""/>
        <dsp:cNvSpPr/>
      </dsp:nvSpPr>
      <dsp:spPr>
        <a:xfrm>
          <a:off x="0" y="1976480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1976-1990 — działacz opozycji demokratycznej, 1989 — uczestnik obrad Okrągłego Stołu.</a:t>
          </a:r>
          <a:endParaRPr lang="en-US" sz="1200" kern="1200"/>
        </a:p>
      </dsp:txBody>
      <dsp:txXfrm>
        <a:off x="22136" y="1998616"/>
        <a:ext cx="6961604" cy="409176"/>
      </dsp:txXfrm>
    </dsp:sp>
    <dsp:sp modelId="{73E7CD21-CE4E-40ED-B199-FFB05D5364B2}">
      <dsp:nvSpPr>
        <dsp:cNvPr id="0" name=""/>
        <dsp:cNvSpPr/>
      </dsp:nvSpPr>
      <dsp:spPr>
        <a:xfrm>
          <a:off x="0" y="2464488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1990 — I wiceprzewodniczący NSZZ „Solidarność”.</a:t>
          </a:r>
          <a:endParaRPr lang="en-US" sz="1200" kern="1200"/>
        </a:p>
      </dsp:txBody>
      <dsp:txXfrm>
        <a:off x="22136" y="2486624"/>
        <a:ext cx="6961604" cy="409176"/>
      </dsp:txXfrm>
    </dsp:sp>
    <dsp:sp modelId="{3B56D466-F949-46B9-B3C6-00A45978B2AF}">
      <dsp:nvSpPr>
        <dsp:cNvPr id="0" name=""/>
        <dsp:cNvSpPr/>
      </dsp:nvSpPr>
      <dsp:spPr>
        <a:xfrm>
          <a:off x="0" y="2952497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1991 — minister stanu ds. bezpieczeństwa w Kancelarii Prezydenta RP, nadzorował prace Biura Bezpieczeństwa Narodowego.</a:t>
          </a:r>
          <a:endParaRPr lang="en-US" sz="1200" kern="1200"/>
        </a:p>
      </dsp:txBody>
      <dsp:txXfrm>
        <a:off x="22136" y="2974633"/>
        <a:ext cx="6961604" cy="409176"/>
      </dsp:txXfrm>
    </dsp:sp>
    <dsp:sp modelId="{5973D0CD-C3C9-48DA-840F-0838920333E6}">
      <dsp:nvSpPr>
        <dsp:cNvPr id="0" name=""/>
        <dsp:cNvSpPr/>
      </dsp:nvSpPr>
      <dsp:spPr>
        <a:xfrm>
          <a:off x="0" y="3440505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1992-1995 — prezes Najwyższej Izby Kontroli.</a:t>
          </a:r>
          <a:endParaRPr lang="en-US" sz="1200" kern="1200"/>
        </a:p>
      </dsp:txBody>
      <dsp:txXfrm>
        <a:off x="22136" y="3462641"/>
        <a:ext cx="6961604" cy="409176"/>
      </dsp:txXfrm>
    </dsp:sp>
    <dsp:sp modelId="{597835B5-5097-4652-BFFE-E272C9FD4E3C}">
      <dsp:nvSpPr>
        <dsp:cNvPr id="0" name=""/>
        <dsp:cNvSpPr/>
      </dsp:nvSpPr>
      <dsp:spPr>
        <a:xfrm>
          <a:off x="0" y="3928513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1995-1997 — wiceprzewodniczący rady programowej Instytutu Spraw Publicznych, 1999-2000 — członek Komisji Kodyfikacyjnej przy ministrze pracy i polityki socjalnej.</a:t>
          </a:r>
          <a:endParaRPr lang="en-US" sz="1200" kern="1200"/>
        </a:p>
      </dsp:txBody>
      <dsp:txXfrm>
        <a:off x="22136" y="3950649"/>
        <a:ext cx="6961604" cy="409176"/>
      </dsp:txXfrm>
    </dsp:sp>
    <dsp:sp modelId="{6076A75B-05C6-4228-8A9C-0D504E93FAE6}">
      <dsp:nvSpPr>
        <dsp:cNvPr id="0" name=""/>
        <dsp:cNvSpPr/>
      </dsp:nvSpPr>
      <dsp:spPr>
        <a:xfrm>
          <a:off x="0" y="4416521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2000-2001 — Minister Sprawiedliwości.</a:t>
          </a:r>
          <a:endParaRPr lang="en-US" sz="1200" kern="1200"/>
        </a:p>
      </dsp:txBody>
      <dsp:txXfrm>
        <a:off x="22136" y="4438657"/>
        <a:ext cx="6961604" cy="409176"/>
      </dsp:txXfrm>
    </dsp:sp>
    <dsp:sp modelId="{C19DEDAF-6568-4AC0-AF16-B459AAD6B5EC}">
      <dsp:nvSpPr>
        <dsp:cNvPr id="0" name=""/>
        <dsp:cNvSpPr/>
      </dsp:nvSpPr>
      <dsp:spPr>
        <a:xfrm>
          <a:off x="0" y="4904529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2002-2005 — Prezydent m.st. Warszawy.</a:t>
          </a:r>
          <a:endParaRPr lang="en-US" sz="1200" kern="1200"/>
        </a:p>
      </dsp:txBody>
      <dsp:txXfrm>
        <a:off x="22136" y="4926665"/>
        <a:ext cx="6961604" cy="409176"/>
      </dsp:txXfrm>
    </dsp:sp>
    <dsp:sp modelId="{2ACEE199-1DD8-43CC-A454-5A1D234A3499}">
      <dsp:nvSpPr>
        <dsp:cNvPr id="0" name=""/>
        <dsp:cNvSpPr/>
      </dsp:nvSpPr>
      <dsp:spPr>
        <a:xfrm>
          <a:off x="0" y="5392537"/>
          <a:ext cx="7005876" cy="45344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23 XII 2005 r. objął urząd Prezydenta Rzeczypospolitej Polskiej.</a:t>
          </a:r>
          <a:endParaRPr lang="en-US" sz="1200" kern="1200"/>
        </a:p>
      </dsp:txBody>
      <dsp:txXfrm>
        <a:off x="22136" y="5414673"/>
        <a:ext cx="6961604" cy="409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5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9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1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9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9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7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61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6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7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04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218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5/31/2022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03" r:id="rId6"/>
    <p:sldLayoutId id="2147483799" r:id="rId7"/>
    <p:sldLayoutId id="2147483800" r:id="rId8"/>
    <p:sldLayoutId id="2147483801" r:id="rId9"/>
    <p:sldLayoutId id="2147483802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Bronis%C5%82aw_Komorowski" TargetMode="External"/><Relationship Id="rId13" Type="http://schemas.openxmlformats.org/officeDocument/2006/relationships/hyperlink" Target="https://pl.wikipedia.org/wiki/Lech_Kaczy%C5%84ski#cite_note-76" TargetMode="External"/><Relationship Id="rId18" Type="http://schemas.openxmlformats.org/officeDocument/2006/relationships/hyperlink" Target="https://pl.wikipedia.org/wiki/Lech_Kaczy%C5%84ski#cite_note-80" TargetMode="External"/><Relationship Id="rId26" Type="http://schemas.openxmlformats.org/officeDocument/2006/relationships/hyperlink" Target="https://pl.wikipedia.org/wiki/Lech_Kaczy%C5%84ski#cite_note-83" TargetMode="External"/><Relationship Id="rId3" Type="http://schemas.openxmlformats.org/officeDocument/2006/relationships/hyperlink" Target="https://pl.wikipedia.org/wiki/Obchody_70._rocznicy_zbrodni_katy%C5%84skiej" TargetMode="External"/><Relationship Id="rId21" Type="http://schemas.openxmlformats.org/officeDocument/2006/relationships/hyperlink" Target="https://pl.wikipedia.org/wiki/Wawel" TargetMode="External"/><Relationship Id="rId7" Type="http://schemas.openxmlformats.org/officeDocument/2006/relationships/hyperlink" Target="https://pl.wikipedia.org/wiki/Pe%C5%82ni%C4%85cy_obowi%C4%85zki_prezydenta_Rzeczypospolitej_Polskiej" TargetMode="External"/><Relationship Id="rId12" Type="http://schemas.openxmlformats.org/officeDocument/2006/relationships/hyperlink" Target="https://pl.wikipedia.org/wiki/Lech_Kaczy%C5%84ski#cite_note-75" TargetMode="External"/><Relationship Id="rId17" Type="http://schemas.openxmlformats.org/officeDocument/2006/relationships/hyperlink" Target="https://pl.wikipedia.org/wiki/Bazylika_archikatedralna_%C5%9Bw._Jana_Chrzciciela_w_Warszawie" TargetMode="External"/><Relationship Id="rId25" Type="http://schemas.openxmlformats.org/officeDocument/2006/relationships/hyperlink" Target="https://pl.wikipedia.org/wiki/Collegium_Medicum_Uniwersytetu_Jagiello%C5%84skiego" TargetMode="External"/><Relationship Id="rId2" Type="http://schemas.openxmlformats.org/officeDocument/2006/relationships/hyperlink" Target="https://pl.wikipedia.org/wiki/Polski_samolot_Tu-154M_nr_boczny_101" TargetMode="External"/><Relationship Id="rId16" Type="http://schemas.openxmlformats.org/officeDocument/2006/relationships/hyperlink" Target="https://pl.wikipedia.org/wiki/Lech_Kaczy%C5%84ski#cite_note-78" TargetMode="External"/><Relationship Id="rId20" Type="http://schemas.openxmlformats.org/officeDocument/2006/relationships/hyperlink" Target="https://pl.wikipedia.org/wiki/Bazylika_archikatedralna_%C5%9Bw._Stanis%C5%82awa_i_%C5%9Bw._Wac%C5%82awa_w_Krakowie" TargetMode="External"/><Relationship Id="rId29" Type="http://schemas.openxmlformats.org/officeDocument/2006/relationships/hyperlink" Target="https://pl.wikipedia.org/wiki/Marmur_karraryj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Lech_Kaczy%C5%84ski#cite_note-73" TargetMode="External"/><Relationship Id="rId11" Type="http://schemas.openxmlformats.org/officeDocument/2006/relationships/hyperlink" Target="https://pl.wikipedia.org/wiki/CASA_C-295" TargetMode="External"/><Relationship Id="rId24" Type="http://schemas.openxmlformats.org/officeDocument/2006/relationships/hyperlink" Target="https://pl.wikipedia.org/wiki/Cenotaf" TargetMode="External"/><Relationship Id="rId5" Type="http://schemas.openxmlformats.org/officeDocument/2006/relationships/hyperlink" Target="https://pl.wikipedia.org/wiki/Lech_Kaczy%C5%84ski#cite_note-72" TargetMode="External"/><Relationship Id="rId15" Type="http://schemas.openxmlformats.org/officeDocument/2006/relationships/hyperlink" Target="https://pl.wikipedia.org/wiki/Kancelaria_Prezydenta_Rzeczypospolitej_Polskiej" TargetMode="External"/><Relationship Id="rId23" Type="http://schemas.openxmlformats.org/officeDocument/2006/relationships/hyperlink" Target="https://pl.wikipedia.org/wiki/Cmentarz_Pow%C4%85zkowski_w_Warszawie" TargetMode="External"/><Relationship Id="rId28" Type="http://schemas.openxmlformats.org/officeDocument/2006/relationships/hyperlink" Target="https://pl.wikipedia.org/wiki/Beata_Szyd%C5%82o" TargetMode="External"/><Relationship Id="rId10" Type="http://schemas.openxmlformats.org/officeDocument/2006/relationships/hyperlink" Target="https://pl.wikipedia.org/wiki/Sekcja_zw%C5%82ok" TargetMode="External"/><Relationship Id="rId19" Type="http://schemas.openxmlformats.org/officeDocument/2006/relationships/hyperlink" Target="https://pl.wikipedia.org/wiki/Groby_Kr%C3%B3lewskie_na_Wawelu" TargetMode="External"/><Relationship Id="rId4" Type="http://schemas.openxmlformats.org/officeDocument/2006/relationships/hyperlink" Target="https://pl.wikipedia.org/wiki/Lotnisko_wojskowe_Smole%C5%84sk-Siewiernyj" TargetMode="External"/><Relationship Id="rId9" Type="http://schemas.openxmlformats.org/officeDocument/2006/relationships/hyperlink" Target="https://pl.wikipedia.org/wiki/%C5%BBa%C5%82oba_narodowa" TargetMode="External"/><Relationship Id="rId14" Type="http://schemas.openxmlformats.org/officeDocument/2006/relationships/hyperlink" Target="https://pl.wikipedia.org/wiki/Pa%C5%82ac_Prezydencki_w_Warszawie" TargetMode="External"/><Relationship Id="rId22" Type="http://schemas.openxmlformats.org/officeDocument/2006/relationships/hyperlink" Target="https://pl.wikipedia.org/wiki/Lech_Kaczy%C5%84ski#cite_note-81" TargetMode="External"/><Relationship Id="rId27" Type="http://schemas.openxmlformats.org/officeDocument/2006/relationships/hyperlink" Target="https://pl.wikipedia.org/wiki/Andrzej_Duda" TargetMode="External"/><Relationship Id="rId30" Type="http://schemas.openxmlformats.org/officeDocument/2006/relationships/hyperlink" Target="https://pl.wikipedia.org/wiki/Lech_Kaczy%C5%84ski#cite_note-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Krak%C3%B3w" TargetMode="External"/><Relationship Id="rId2" Type="http://schemas.openxmlformats.org/officeDocument/2006/relationships/hyperlink" Target="https://pl.wikipedia.org/wiki/Unia_Europejs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Elektrownia_j%C4%85drowa" TargetMode="External"/><Relationship Id="rId4" Type="http://schemas.openxmlformats.org/officeDocument/2006/relationships/hyperlink" Target="https://pl.wikipedia.org/wiki/Prezydenci_Azerbejd%C5%BCanu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Ministerstwo_Spraw_Zagranicznych_(Polska)" TargetMode="External"/><Relationship Id="rId3" Type="http://schemas.openxmlformats.org/officeDocument/2006/relationships/hyperlink" Target="https://pl.wikipedia.org/wiki/Bruksela" TargetMode="External"/><Relationship Id="rId7" Type="http://schemas.openxmlformats.org/officeDocument/2006/relationships/hyperlink" Target="https://pl.wikipedia.org/wiki/Lizbona" TargetMode="External"/><Relationship Id="rId2" Type="http://schemas.openxmlformats.org/officeDocument/2006/relationships/hyperlink" Target="https://pl.wikipedia.org/wiki/Rada_Europej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Drugi_rz%C4%85d_Mirka_Topol%C3%A1nka" TargetMode="External"/><Relationship Id="rId5" Type="http://schemas.openxmlformats.org/officeDocument/2006/relationships/hyperlink" Target="https://pl.wikipedia.org/wiki/Traktat_lizbo%C5%84ski" TargetMode="External"/><Relationship Id="rId10" Type="http://schemas.openxmlformats.org/officeDocument/2006/relationships/hyperlink" Target="https://pl.wikipedia.org/wiki/Ratyfikacja" TargetMode="External"/><Relationship Id="rId4" Type="http://schemas.openxmlformats.org/officeDocument/2006/relationships/hyperlink" Target="https://pl.wikipedia.org/wiki/Rz%C4%85d_Jaros%C5%82awa_Kaczy%C5%84skiego" TargetMode="External"/><Relationship Id="rId9" Type="http://schemas.openxmlformats.org/officeDocument/2006/relationships/hyperlink" Target="https://pl.wikipedia.org/wiki/Rados%C5%82aw_Sikorski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Senat_Rzeczypospolitej_Polskiej_VII_kadencji" TargetMode="External"/><Relationship Id="rId3" Type="http://schemas.openxmlformats.org/officeDocument/2006/relationships/hyperlink" Target="https://pl.wikipedia.org/wiki/Skr%C3%B3cenie_kadencji_Sejmu" TargetMode="External"/><Relationship Id="rId7" Type="http://schemas.openxmlformats.org/officeDocument/2006/relationships/hyperlink" Target="https://pl.wikipedia.org/wiki/Wybory_parlamentarne_w_Polsce_w_2007_roku" TargetMode="External"/><Relationship Id="rId12" Type="http://schemas.openxmlformats.org/officeDocument/2006/relationships/hyperlink" Target="https://pl.wikipedia.org/wiki/Lech_Kaczy%C5%84ski#cite_note-prezydent.pl-58" TargetMode="External"/><Relationship Id="rId2" Type="http://schemas.openxmlformats.org/officeDocument/2006/relationships/hyperlink" Target="https://pl.wikipedia.org/wiki/Prerogaty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ostanowienie" TargetMode="External"/><Relationship Id="rId11" Type="http://schemas.openxmlformats.org/officeDocument/2006/relationships/hyperlink" Target="https://pl.wikipedia.org/wiki/Kryzys_finansowy_(2007%E2%80%932009)" TargetMode="External"/><Relationship Id="rId5" Type="http://schemas.openxmlformats.org/officeDocument/2006/relationships/hyperlink" Target="https://pl.wikipedia.org/wiki/Lech_Kaczy%C5%84ski#cite_note-55" TargetMode="External"/><Relationship Id="rId10" Type="http://schemas.openxmlformats.org/officeDocument/2006/relationships/hyperlink" Target="https://pl.wikipedia.org/wiki/Sejm_Rzeczypospolitej_Polskiej_VI_kadencji" TargetMode="External"/><Relationship Id="rId4" Type="http://schemas.openxmlformats.org/officeDocument/2006/relationships/hyperlink" Target="https://pl.wikipedia.org/wiki/Sejm_Rzeczypospolitej_Polskiej_V_kadencji_(2005%E2%80%932007)" TargetMode="External"/><Relationship Id="rId9" Type="http://schemas.openxmlformats.org/officeDocument/2006/relationships/hyperlink" Target="https://pl.wikipedia.org/wiki/Referendum_og%C3%B3lnokrajo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60438" y="639763"/>
            <a:ext cx="6021207" cy="3227387"/>
          </a:xfrm>
        </p:spPr>
        <p:txBody>
          <a:bodyPr anchor="b">
            <a:normAutofit/>
          </a:bodyPr>
          <a:lstStyle/>
          <a:p>
            <a:pPr algn="l"/>
            <a:r>
              <a:rPr lang="pl-PL" sz="4200" dirty="0">
                <a:cs typeface="Calibri Light"/>
              </a:rPr>
              <a:t>Lech Kaczyński w świetle współczesnej historii</a:t>
            </a:r>
            <a:endParaRPr lang="pl-PL" sz="4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60438" y="4525963"/>
            <a:ext cx="6021207" cy="1509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1000"/>
              </a:lnSpc>
            </a:pPr>
            <a:r>
              <a:rPr lang="pl-PL" sz="3300" dirty="0">
                <a:cs typeface="Calibri"/>
              </a:rPr>
              <a:t>Amelia </a:t>
            </a:r>
            <a:r>
              <a:rPr lang="pl-PL" sz="3300" dirty="0" err="1">
                <a:cs typeface="Calibri"/>
              </a:rPr>
              <a:t>Stani</a:t>
            </a:r>
            <a:r>
              <a:rPr lang="pl-PL" sz="3300" dirty="0">
                <a:cs typeface="Calibri"/>
              </a:rPr>
              <a:t>, 8a, Publiczna Szkoła Podstawowa </a:t>
            </a:r>
            <a:r>
              <a:rPr lang="pl-PL" sz="3300" dirty="0" err="1">
                <a:cs typeface="Calibri"/>
              </a:rPr>
              <a:t>im.Przyjaciół</a:t>
            </a:r>
            <a:r>
              <a:rPr lang="pl-PL" sz="3300" dirty="0">
                <a:cs typeface="Calibri"/>
              </a:rPr>
              <a:t> Dzieci w Przytyku</a:t>
            </a:r>
          </a:p>
        </p:txBody>
      </p:sp>
      <p:pic>
        <p:nvPicPr>
          <p:cNvPr id="5" name="Obraz 5" descr="Obraz zawierający osoba, mężczyzna, kostium, krawat&#10;&#10;Opis wygenerowany automatycznie">
            <a:extLst>
              <a:ext uri="{FF2B5EF4-FFF2-40B4-BE49-F238E27FC236}">
                <a16:creationId xmlns:a16="http://schemas.microsoft.com/office/drawing/2014/main" id="{6429D329-8C00-086B-1D0E-7DF11413A8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53" r="10779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3002930-2C88-6514-4B4C-39F985F3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pl-PL" dirty="0"/>
              <a:t>            Śmierć i pogrzeb</a:t>
            </a: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2A02841-60F6-C8F6-A83A-938A9F9C326E}"/>
              </a:ext>
            </a:extLst>
          </p:cNvPr>
          <p:cNvSpPr txBox="1"/>
          <p:nvPr/>
        </p:nvSpPr>
        <p:spPr>
          <a:xfrm>
            <a:off x="2769080" y="2582174"/>
            <a:ext cx="46985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/>
              <a:t>Kliknij, aby dodać tekst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BD110590-E102-D9EC-19B1-DE55FD0BA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10 kwietnia 2010 Lech Kaczyński wyleciał z Warszawy rządowym samolotem </a:t>
            </a:r>
            <a:r>
              <a:rPr lang="pl-PL" dirty="0">
                <a:ea typeface="+mn-lt"/>
                <a:cs typeface="+mn-lt"/>
                <a:hlinkClick r:id="rId2"/>
              </a:rPr>
              <a:t>Tupolew Tu-154M nr 101</a:t>
            </a:r>
            <a:r>
              <a:rPr lang="pl-PL" dirty="0">
                <a:ea typeface="+mn-lt"/>
                <a:cs typeface="+mn-lt"/>
              </a:rPr>
              <a:t>, by udać się na </a:t>
            </a:r>
            <a:r>
              <a:rPr lang="pl-PL" dirty="0">
                <a:ea typeface="+mn-lt"/>
                <a:cs typeface="+mn-lt"/>
                <a:hlinkClick r:id="rId3"/>
              </a:rPr>
              <a:t>obchody 70. rocznicy zbrodni katyńskiej</a:t>
            </a:r>
            <a:r>
              <a:rPr lang="pl-PL" dirty="0">
                <a:ea typeface="+mn-lt"/>
                <a:cs typeface="+mn-lt"/>
              </a:rPr>
              <a:t>. Zginął wraz z żoną i wszystkimi członkami delegacji w katastrofie lotniczej w Smoleńsku w pobliżu </a:t>
            </a:r>
            <a:r>
              <a:rPr lang="pl-PL" dirty="0">
                <a:ea typeface="+mn-lt"/>
                <a:cs typeface="+mn-lt"/>
                <a:hlinkClick r:id="rId4"/>
              </a:rPr>
              <a:t>lotniska Smoleńsk-Siewiernyj</a:t>
            </a:r>
            <a:r>
              <a:rPr lang="pl-PL" baseline="30000" dirty="0">
                <a:ea typeface="+mn-lt"/>
                <a:cs typeface="+mn-lt"/>
                <a:hlinkClick r:id="rId5"/>
              </a:rPr>
              <a:t>[72]</a:t>
            </a:r>
            <a:r>
              <a:rPr lang="pl-PL" dirty="0">
                <a:ea typeface="+mn-lt"/>
                <a:cs typeface="+mn-lt"/>
              </a:rPr>
              <a:t>. Jego ciało zostało odnalezione 10 kwietnia 2010, a wieczorem tegoż dnia zidentyfikował je Jarosław Kaczyński</a:t>
            </a:r>
            <a:r>
              <a:rPr lang="pl-PL" baseline="30000" dirty="0">
                <a:ea typeface="+mn-lt"/>
                <a:cs typeface="+mn-lt"/>
                <a:hlinkClick r:id="rId6"/>
              </a:rPr>
              <a:t>[73]</a:t>
            </a:r>
            <a:r>
              <a:rPr lang="pl-PL" dirty="0">
                <a:ea typeface="+mn-lt"/>
                <a:cs typeface="+mn-lt"/>
              </a:rPr>
              <a:t>. Z chwilą śmierci prezydenta jego konstytucyjne obowiązki zaczął </a:t>
            </a:r>
            <a:r>
              <a:rPr lang="pl-PL" dirty="0">
                <a:ea typeface="+mn-lt"/>
                <a:cs typeface="+mn-lt"/>
                <a:hlinkClick r:id="rId7"/>
              </a:rPr>
              <a:t>tymczasowo wykonywać</a:t>
            </a:r>
            <a:r>
              <a:rPr lang="pl-PL" dirty="0">
                <a:ea typeface="+mn-lt"/>
                <a:cs typeface="+mn-lt"/>
              </a:rPr>
              <a:t> marszałek Sejmu </a:t>
            </a:r>
            <a:r>
              <a:rPr lang="pl-PL" dirty="0">
                <a:ea typeface="+mn-lt"/>
                <a:cs typeface="+mn-lt"/>
                <a:hlinkClick r:id="rId8"/>
              </a:rPr>
              <a:t>Bronisław Komorowski</a:t>
            </a:r>
            <a:r>
              <a:rPr lang="pl-PL" dirty="0">
                <a:ea typeface="+mn-lt"/>
                <a:cs typeface="+mn-lt"/>
              </a:rPr>
              <a:t>, który zarządził </a:t>
            </a:r>
            <a:r>
              <a:rPr lang="pl-PL" dirty="0">
                <a:ea typeface="+mn-lt"/>
                <a:cs typeface="+mn-lt"/>
                <a:hlinkClick r:id="rId9"/>
              </a:rPr>
              <a:t>żałobę narodową</a:t>
            </a:r>
            <a:r>
              <a:rPr lang="pl-PL">
                <a:ea typeface="+mn-lt"/>
                <a:cs typeface="+mn-lt"/>
              </a:rPr>
              <a:t>, trwającą w Polsce w dniach 10–18 kwietnia 2010</a:t>
            </a:r>
            <a:r>
              <a:rPr lang="pl-PL" baseline="30000">
                <a:ea typeface="+mn-lt"/>
                <a:cs typeface="+mn-lt"/>
              </a:rPr>
              <a:t>[</a:t>
            </a:r>
            <a:r>
              <a:rPr lang="pl-PL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Po przeprowadzeniu </a:t>
            </a:r>
            <a:r>
              <a:rPr lang="pl-PL" dirty="0">
                <a:ea typeface="+mn-lt"/>
                <a:cs typeface="+mn-lt"/>
                <a:hlinkClick r:id="rId10"/>
              </a:rPr>
              <a:t>sekcji zwłok</a:t>
            </a:r>
            <a:r>
              <a:rPr lang="pl-PL" dirty="0">
                <a:ea typeface="+mn-lt"/>
                <a:cs typeface="+mn-lt"/>
              </a:rPr>
              <a:t> 11 kwietnia trumnę z ciałem Lecha Kaczyńskiego przewieziono samolotem </a:t>
            </a:r>
            <a:r>
              <a:rPr lang="pl-PL" dirty="0">
                <a:ea typeface="+mn-lt"/>
                <a:cs typeface="+mn-lt"/>
                <a:hlinkClick r:id="rId11"/>
              </a:rPr>
              <a:t>CASA</a:t>
            </a:r>
            <a:r>
              <a:rPr lang="pl-PL" dirty="0">
                <a:ea typeface="+mn-lt"/>
                <a:cs typeface="+mn-lt"/>
              </a:rPr>
              <a:t> ze Smoleńska do Warszawy</a:t>
            </a:r>
            <a:r>
              <a:rPr lang="pl-PL" baseline="30000" dirty="0">
                <a:ea typeface="+mn-lt"/>
                <a:cs typeface="+mn-lt"/>
                <a:hlinkClick r:id="rId12"/>
              </a:rPr>
              <a:t>]</a:t>
            </a:r>
            <a:r>
              <a:rPr lang="pl-PL">
                <a:ea typeface="+mn-lt"/>
                <a:cs typeface="+mn-lt"/>
              </a:rPr>
              <a:t>. 13 kwietnia, po przetransportowaniu z Rosji do Polski trumny z ciałem małżonki prezydenta</a:t>
            </a:r>
            <a:r>
              <a:rPr lang="pl-PL" baseline="30000">
                <a:ea typeface="+mn-lt"/>
                <a:cs typeface="+mn-lt"/>
                <a:hlinkClick r:id="rId13"/>
              </a:rPr>
              <a:t>]</a:t>
            </a:r>
            <a:r>
              <a:rPr lang="pl-PL">
                <a:ea typeface="+mn-lt"/>
                <a:cs typeface="+mn-lt"/>
              </a:rPr>
              <a:t>, obie wystawiono na widok </a:t>
            </a:r>
            <a:r>
              <a:rPr lang="pl-PL" dirty="0">
                <a:ea typeface="+mn-lt"/>
                <a:cs typeface="+mn-lt"/>
              </a:rPr>
              <a:t>publiczny w Sali Kolumnowej </a:t>
            </a:r>
            <a:r>
              <a:rPr lang="pl-PL" dirty="0">
                <a:ea typeface="+mn-lt"/>
                <a:cs typeface="+mn-lt"/>
                <a:hlinkClick r:id="rId14"/>
              </a:rPr>
              <a:t>Pałacu Prezydenckiego</a:t>
            </a:r>
            <a:r>
              <a:rPr lang="pl-PL" baseline="30000" dirty="0">
                <a:ea typeface="+mn-lt"/>
                <a:cs typeface="+mn-lt"/>
              </a:rPr>
              <a:t>[</a:t>
            </a:r>
            <a:r>
              <a:rPr lang="pl-PL" dirty="0">
                <a:ea typeface="+mn-lt"/>
                <a:cs typeface="+mn-lt"/>
              </a:rPr>
              <a:t>. Według szacunków urzędników </a:t>
            </a:r>
            <a:r>
              <a:rPr lang="pl-PL" dirty="0">
                <a:ea typeface="+mn-lt"/>
                <a:cs typeface="+mn-lt"/>
                <a:hlinkClick r:id="rId15"/>
              </a:rPr>
              <a:t>Kancelarii Prezydenta RP</a:t>
            </a:r>
            <a:r>
              <a:rPr lang="pl-PL" dirty="0">
                <a:ea typeface="+mn-lt"/>
                <a:cs typeface="+mn-lt"/>
              </a:rPr>
              <a:t> od 13 do 17 kwietnia przed trumnami przeszło około 180 tys. ludzi</a:t>
            </a:r>
            <a:r>
              <a:rPr lang="pl-PL" baseline="30000" dirty="0">
                <a:ea typeface="+mn-lt"/>
                <a:cs typeface="+mn-lt"/>
                <a:hlinkClick r:id="rId16"/>
              </a:rPr>
              <a:t>]</a:t>
            </a:r>
            <a:r>
              <a:rPr lang="pl-PL" dirty="0">
                <a:ea typeface="+mn-lt"/>
                <a:cs typeface="+mn-lt"/>
              </a:rPr>
              <a:t>. Następnie trumny przewieziono do </a:t>
            </a:r>
            <a:r>
              <a:rPr lang="pl-PL" dirty="0">
                <a:ea typeface="+mn-lt"/>
                <a:cs typeface="+mn-lt"/>
                <a:hlinkClick r:id="rId17"/>
              </a:rPr>
              <a:t>bazyliki archikatedralnej św. Jana Chrzciciela</a:t>
            </a:r>
            <a:r>
              <a:rPr lang="pl-PL" dirty="0">
                <a:ea typeface="+mn-lt"/>
                <a:cs typeface="+mn-lt"/>
              </a:rPr>
              <a:t> w Warszawie.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18 kwietnia trumny z ciałami Lecha Kaczyńskiego i Marii Kaczyńskiej przewieziono drogą powietrzną do Krakowa. Para prezydencka została </a:t>
            </a:r>
            <a:r>
              <a:rPr lang="pl-PL">
                <a:ea typeface="+mn-lt"/>
                <a:cs typeface="+mn-lt"/>
              </a:rPr>
              <a:t>pochowana z honorami wojskowymi</a:t>
            </a:r>
            <a:r>
              <a:rPr lang="pl-PL" baseline="30000">
                <a:ea typeface="+mn-lt"/>
                <a:cs typeface="+mn-lt"/>
                <a:hlinkClick r:id="rId18"/>
              </a:rPr>
              <a:t>]</a:t>
            </a:r>
            <a:r>
              <a:rPr lang="pl-PL">
                <a:ea typeface="+mn-lt"/>
                <a:cs typeface="+mn-lt"/>
              </a:rPr>
              <a:t> w </a:t>
            </a:r>
            <a:r>
              <a:rPr lang="pl-PL">
                <a:ea typeface="+mn-lt"/>
                <a:cs typeface="+mn-lt"/>
                <a:hlinkClick r:id="rId19"/>
              </a:rPr>
              <a:t>krypcie pod Wieżą Srebrnych Dzwonów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ea typeface="+mn-lt"/>
                <a:cs typeface="+mn-lt"/>
                <a:hlinkClick r:id="rId20"/>
              </a:rPr>
              <a:t>bazyliki archikatedralnej św. Stanisława i św. Wacława</a:t>
            </a:r>
            <a:r>
              <a:rPr lang="pl-PL" dirty="0">
                <a:ea typeface="+mn-lt"/>
                <a:cs typeface="+mn-lt"/>
              </a:rPr>
              <a:t> na </a:t>
            </a:r>
            <a:r>
              <a:rPr lang="pl-PL" dirty="0">
                <a:ea typeface="+mn-lt"/>
                <a:cs typeface="+mn-lt"/>
                <a:hlinkClick r:id="rId21"/>
              </a:rPr>
              <a:t>Wawelu</a:t>
            </a:r>
            <a:r>
              <a:rPr lang="pl-PL" baseline="30000" dirty="0">
                <a:ea typeface="+mn-lt"/>
                <a:cs typeface="+mn-lt"/>
                <a:hlinkClick r:id="rId22"/>
              </a:rPr>
              <a:t>[81]</a:t>
            </a:r>
            <a:r>
              <a:rPr lang="pl-PL" dirty="0">
                <a:ea typeface="+mn-lt"/>
                <a:cs typeface="+mn-lt"/>
              </a:rPr>
              <a:t>. W 2010 z inicjatywy Jarosława Kaczyńskiego w kwaterze 92. </a:t>
            </a:r>
            <a:r>
              <a:rPr lang="pl-PL" dirty="0">
                <a:ea typeface="+mn-lt"/>
                <a:cs typeface="+mn-lt"/>
                <a:hlinkClick r:id="rId23"/>
              </a:rPr>
              <a:t>Cmentarza Powązkowskiego w Warszawie</a:t>
            </a:r>
            <a:r>
              <a:rPr lang="pl-PL" dirty="0">
                <a:ea typeface="+mn-lt"/>
                <a:cs typeface="+mn-lt"/>
              </a:rPr>
              <a:t> powstał </a:t>
            </a:r>
            <a:r>
              <a:rPr lang="pl-PL" dirty="0">
                <a:ea typeface="+mn-lt"/>
                <a:cs typeface="+mn-lt"/>
                <a:hlinkClick r:id="rId24"/>
              </a:rPr>
              <a:t>kenotaf</a:t>
            </a:r>
            <a:r>
              <a:rPr lang="pl-PL" dirty="0">
                <a:ea typeface="+mn-lt"/>
                <a:cs typeface="+mn-lt"/>
              </a:rPr>
              <a:t> Lecha Kaczyńskiego i jego żony Marii</a:t>
            </a:r>
            <a:r>
              <a:rPr lang="pl-PL" baseline="30000" dirty="0">
                <a:ea typeface="+mn-lt"/>
                <a:cs typeface="+mn-lt"/>
              </a:rPr>
              <a:t>]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>
                <a:ea typeface="+mn-lt"/>
                <a:cs typeface="+mn-lt"/>
              </a:rPr>
              <a:t>Szczątki pary prezydenckiej zostały ekshumowane 15 listopada 2016 w ramach zaplanowanych przez prokuratorów ekshumacji ofiar katastrofy smoleńskiej, a następnie przebadane w Zakładzie Medycyny Sądowej </a:t>
            </a:r>
            <a:r>
              <a:rPr lang="pl-PL">
                <a:ea typeface="+mn-lt"/>
                <a:cs typeface="+mn-lt"/>
                <a:hlinkClick r:id="rId25"/>
              </a:rPr>
              <a:t>Collegium Medicum Uniwersytetu Jagiellońskiego</a:t>
            </a:r>
            <a:r>
              <a:rPr lang="pl-PL" baseline="30000">
                <a:ea typeface="+mn-lt"/>
                <a:cs typeface="+mn-lt"/>
                <a:hlinkClick r:id="rId26"/>
              </a:rPr>
              <a:t>[83]</a:t>
            </a:r>
            <a:r>
              <a:rPr lang="pl-PL">
                <a:ea typeface="+mn-lt"/>
                <a:cs typeface="+mn-lt"/>
              </a:rPr>
              <a:t>. Ponowny pochówek w tym samym miejscu miał miejsce trzy dni później z udziałem prezydenta </a:t>
            </a:r>
            <a:r>
              <a:rPr lang="pl-PL">
                <a:ea typeface="+mn-lt"/>
                <a:cs typeface="+mn-lt"/>
                <a:hlinkClick r:id="rId27"/>
              </a:rPr>
              <a:t>Andrzeja Dudy</a:t>
            </a:r>
            <a:r>
              <a:rPr lang="pl-PL">
                <a:ea typeface="+mn-lt"/>
                <a:cs typeface="+mn-lt"/>
              </a:rPr>
              <a:t> i premier </a:t>
            </a:r>
            <a:r>
              <a:rPr lang="pl-PL">
                <a:ea typeface="+mn-lt"/>
                <a:cs typeface="+mn-lt"/>
                <a:hlinkClick r:id="rId28"/>
              </a:rPr>
              <a:t>Beaty Szydło</a:t>
            </a:r>
            <a:r>
              <a:rPr lang="pl-PL">
                <a:ea typeface="+mn-lt"/>
                <a:cs typeface="+mn-lt"/>
              </a:rPr>
              <a:t>. Trumny pary prezydenckiej zostały umieszczone w nowym sarkofagu wykonanym z </a:t>
            </a:r>
            <a:r>
              <a:rPr lang="pl-PL" dirty="0">
                <a:ea typeface="+mn-lt"/>
                <a:cs typeface="+mn-lt"/>
                <a:hlinkClick r:id="rId29"/>
              </a:rPr>
              <a:t>marmuru karraryjskiego</a:t>
            </a:r>
            <a:r>
              <a:rPr lang="pl-PL" baseline="30000" dirty="0">
                <a:ea typeface="+mn-lt"/>
                <a:cs typeface="+mn-lt"/>
                <a:hlinkClick r:id="rId30"/>
              </a:rPr>
              <a:t>[</a:t>
            </a:r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51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4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B79AD2-1852-A3CF-796E-DE7F75462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pl-PL" sz="5100"/>
              <a:t>Biografia</a:t>
            </a:r>
          </a:p>
        </p:txBody>
      </p:sp>
      <p:graphicFrame>
        <p:nvGraphicFramePr>
          <p:cNvPr id="39" name="Symbol zastępczy zawartości 2">
            <a:extLst>
              <a:ext uri="{FF2B5EF4-FFF2-40B4-BE49-F238E27FC236}">
                <a16:creationId xmlns:a16="http://schemas.microsoft.com/office/drawing/2014/main" id="{58FDB0E5-96CF-FAB8-BBC4-B050E7049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454647"/>
              </p:ext>
            </p:extLst>
          </p:nvPr>
        </p:nvGraphicFramePr>
        <p:xfrm>
          <a:off x="4955756" y="499691"/>
          <a:ext cx="7005876" cy="587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863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F89CE-BF52-4AF5-8B0B-7E9693734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587E1B9-C79E-F12E-91D6-5CE9A26EB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40080"/>
            <a:ext cx="4500737" cy="2194560"/>
          </a:xfrm>
        </p:spPr>
        <p:txBody>
          <a:bodyPr>
            <a:normAutofit/>
          </a:bodyPr>
          <a:lstStyle/>
          <a:p>
            <a:r>
              <a:rPr lang="pl-PL" sz="6100"/>
              <a:t>Działalność polityczna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425148-102A-AB64-FDC8-4DF446B18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916936"/>
            <a:ext cx="4500737" cy="3264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1000"/>
              </a:lnSpc>
            </a:pPr>
            <a:r>
              <a:rPr lang="pl-PL">
                <a:solidFill>
                  <a:schemeClr val="bg1"/>
                </a:solidFill>
                <a:ea typeface="+mn-lt"/>
                <a:cs typeface="+mn-lt"/>
              </a:rPr>
              <a:t>Prezydent Lech Kaczyński prowadził aktywną politykę, która pozwoliła Polsce odzyskać należne jej miejsce wśród krajów Unii Europejskiej. Celem było upodmiotowienie Polski w polityce międzynarodowej.</a:t>
            </a:r>
            <a:endParaRPr lang="pl-PL">
              <a:solidFill>
                <a:schemeClr val="bg1"/>
              </a:solidFill>
            </a:endParaRPr>
          </a:p>
        </p:txBody>
      </p:sp>
      <p:pic>
        <p:nvPicPr>
          <p:cNvPr id="4" name="Obraz 4" descr="Obraz zawierający osoba, kostium, mężczyzna, biznes&#10;&#10;Opis wygenerowany automatycznie">
            <a:extLst>
              <a:ext uri="{FF2B5EF4-FFF2-40B4-BE49-F238E27FC236}">
                <a16:creationId xmlns:a16="http://schemas.microsoft.com/office/drawing/2014/main" id="{2CD6D989-21E4-D768-31F2-D68F21BD3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048" y="1936628"/>
            <a:ext cx="5039434" cy="282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4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7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A77F89CE-BF52-4AF5-8B0B-7E9693734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F439F4-D575-5485-41E5-BF0DAC7E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8" y="640080"/>
            <a:ext cx="4500737" cy="21945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600"/>
              <a:t>Polityka zagraniczna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884070-9469-CCB2-A30E-3E84E63B3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438" y="2916936"/>
            <a:ext cx="4500737" cy="3264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Prezydent</a:t>
            </a:r>
            <a:r>
              <a:rPr lang="en-US" dirty="0">
                <a:solidFill>
                  <a:schemeClr val="bg1"/>
                </a:solidFill>
              </a:rPr>
              <a:t> Lech Kaczyński do 8 IV 2010 </a:t>
            </a:r>
            <a:r>
              <a:rPr lang="en-US" dirty="0" err="1">
                <a:solidFill>
                  <a:schemeClr val="bg1"/>
                </a:solidFill>
              </a:rPr>
              <a:t>odwiedził</a:t>
            </a:r>
            <a:r>
              <a:rPr lang="en-US" dirty="0">
                <a:solidFill>
                  <a:schemeClr val="bg1"/>
                </a:solidFill>
              </a:rPr>
              <a:t> 36 </a:t>
            </a:r>
            <a:r>
              <a:rPr lang="en-US" dirty="0" err="1">
                <a:solidFill>
                  <a:schemeClr val="bg1"/>
                </a:solidFill>
              </a:rPr>
              <a:t>krajów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składając</a:t>
            </a:r>
            <a:r>
              <a:rPr lang="en-US" dirty="0">
                <a:solidFill>
                  <a:schemeClr val="bg1"/>
                </a:solidFill>
              </a:rPr>
              <a:t> 114 </a:t>
            </a:r>
            <a:r>
              <a:rPr lang="en-US" dirty="0" err="1">
                <a:solidFill>
                  <a:schemeClr val="bg1"/>
                </a:solidFill>
              </a:rPr>
              <a:t>wizyt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B04A95F2-B13D-CF53-820F-3D3A727460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451"/>
          <a:stretch/>
        </p:blipFill>
        <p:spPr>
          <a:xfrm>
            <a:off x="6396766" y="1634698"/>
            <a:ext cx="5542641" cy="315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2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346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9153985-1735-CE05-53B8-F44E4801C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437" y="348874"/>
            <a:ext cx="6572691" cy="1595932"/>
          </a:xfrm>
        </p:spPr>
        <p:txBody>
          <a:bodyPr>
            <a:normAutofit/>
          </a:bodyPr>
          <a:lstStyle/>
          <a:p>
            <a:r>
              <a:rPr lang="pl-PL" dirty="0"/>
              <a:t>Wizyta w Iraku</a:t>
            </a:r>
          </a:p>
        </p:txBody>
      </p:sp>
      <p:pic>
        <p:nvPicPr>
          <p:cNvPr id="4" name="Obraz 4" descr="Obraz zawierający osoba, podłoże, dywanik, zewnętrzne&#10;&#10;Opis wygenerowany automatycznie">
            <a:extLst>
              <a:ext uri="{FF2B5EF4-FFF2-40B4-BE49-F238E27FC236}">
                <a16:creationId xmlns:a16="http://schemas.microsoft.com/office/drawing/2014/main" id="{D17239CA-35EB-F532-9BEA-B84A9C926A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743" r="-1" b="1065"/>
          <a:stretch/>
        </p:blipFill>
        <p:spPr>
          <a:xfrm>
            <a:off x="8128348" y="10"/>
            <a:ext cx="4062128" cy="2285990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C6C079-4494-FB92-5E70-4E722A37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43" y="2591401"/>
            <a:ext cx="7751954" cy="38491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1000"/>
              </a:lnSpc>
            </a:pPr>
            <a:r>
              <a:rPr lang="pl-PL" sz="2000" b="1" dirty="0">
                <a:ea typeface="+mn-lt"/>
                <a:cs typeface="+mn-lt"/>
              </a:rPr>
              <a:t>6 kwietnia 2006 roku</a:t>
            </a:r>
            <a:r>
              <a:rPr lang="pl-PL" sz="2000" dirty="0">
                <a:ea typeface="+mn-lt"/>
                <a:cs typeface="+mn-lt"/>
              </a:rPr>
              <a:t> prezydent Rzeczypospolitej Polskiej Lech Kaczyński złożył wizytę w Republice Iraku.</a:t>
            </a:r>
            <a:endParaRPr lang="pl-PL" sz="2000" dirty="0"/>
          </a:p>
          <a:p>
            <a:pPr>
              <a:lnSpc>
                <a:spcPct val="91000"/>
              </a:lnSpc>
            </a:pPr>
            <a:r>
              <a:rPr lang="pl-PL" sz="2000" dirty="0">
                <a:ea typeface="+mn-lt"/>
                <a:cs typeface="+mn-lt"/>
              </a:rPr>
              <a:t>Po przylocie prezydent RP spotkał się z prezydentem Iraku </a:t>
            </a:r>
            <a:r>
              <a:rPr lang="pl-PL" sz="2000" dirty="0" err="1">
                <a:ea typeface="+mn-lt"/>
                <a:cs typeface="+mn-lt"/>
              </a:rPr>
              <a:t>Dżalalem</a:t>
            </a:r>
            <a:r>
              <a:rPr lang="pl-PL" sz="2000" dirty="0">
                <a:ea typeface="+mn-lt"/>
                <a:cs typeface="+mn-lt"/>
              </a:rPr>
              <a:t> </a:t>
            </a:r>
            <a:r>
              <a:rPr lang="pl-PL" sz="2000" dirty="0" err="1">
                <a:ea typeface="+mn-lt"/>
                <a:cs typeface="+mn-lt"/>
              </a:rPr>
              <a:t>Talabanim</a:t>
            </a:r>
            <a:r>
              <a:rPr lang="pl-PL" sz="2000" dirty="0">
                <a:ea typeface="+mn-lt"/>
                <a:cs typeface="+mn-lt"/>
              </a:rPr>
              <a:t>. Następnie prezydent RP przybył do Bazy Wojskowej ECHO w </a:t>
            </a:r>
            <a:r>
              <a:rPr lang="pl-PL" sz="2000" dirty="0" err="1">
                <a:ea typeface="+mn-lt"/>
                <a:cs typeface="+mn-lt"/>
              </a:rPr>
              <a:t>Diwaniji</a:t>
            </a:r>
            <a:r>
              <a:rPr lang="pl-PL" sz="2000" dirty="0">
                <a:ea typeface="+mn-lt"/>
                <a:cs typeface="+mn-lt"/>
              </a:rPr>
              <a:t>, gdzie spotkał się z dowództwem Wielonarodowej Dywizji Centrum – Południe, a także z żołnierzami Polskiego Kontyngentu Wojskowego. Prezydent RP zapalił znicz pod tablicą upamiętniającą żołnierzy polskich poległych w Iraku oraz dokonał wpisu do księgi pamiątkowej.  </a:t>
            </a:r>
          </a:p>
          <a:p>
            <a:pPr>
              <a:lnSpc>
                <a:spcPct val="91000"/>
              </a:lnSpc>
            </a:pPr>
            <a:r>
              <a:rPr lang="pl-PL" sz="2000" dirty="0">
                <a:ea typeface="+mn-lt"/>
                <a:cs typeface="+mn-lt"/>
              </a:rPr>
              <a:t>W Bagdadzie prezydent RP spotkał się również z p.o. dowódcy Korpusu Wielonarodowych Sił „Irak” gen. bryg. Peterem </a:t>
            </a:r>
            <a:r>
              <a:rPr lang="pl-PL" sz="2000" dirty="0" err="1">
                <a:ea typeface="+mn-lt"/>
                <a:cs typeface="+mn-lt"/>
              </a:rPr>
              <a:t>Chiarellim</a:t>
            </a:r>
            <a:r>
              <a:rPr lang="pl-PL" sz="2000" dirty="0">
                <a:ea typeface="+mn-lt"/>
                <a:cs typeface="+mn-lt"/>
              </a:rPr>
              <a:t>.</a:t>
            </a:r>
            <a:endParaRPr lang="pl-PL" sz="2000"/>
          </a:p>
          <a:p>
            <a:pPr>
              <a:lnSpc>
                <a:spcPct val="91000"/>
              </a:lnSpc>
            </a:pPr>
            <a:endParaRPr lang="pl-PL" sz="2000"/>
          </a:p>
        </p:txBody>
      </p:sp>
      <p:pic>
        <p:nvPicPr>
          <p:cNvPr id="5" name="Obraz 5" descr="Obraz zawierający osoba, odzież, stojące, osoby&#10;&#10;Opis wygenerowany automatycznie">
            <a:extLst>
              <a:ext uri="{FF2B5EF4-FFF2-40B4-BE49-F238E27FC236}">
                <a16:creationId xmlns:a16="http://schemas.microsoft.com/office/drawing/2014/main" id="{0E6A75E3-1948-5FE5-89F4-8E0FAD1B0C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" r="1" b="14974"/>
          <a:stretch/>
        </p:blipFill>
        <p:spPr>
          <a:xfrm>
            <a:off x="8128346" y="2286000"/>
            <a:ext cx="4062129" cy="2286000"/>
          </a:xfrm>
          <a:prstGeom prst="rect">
            <a:avLst/>
          </a:prstGeom>
        </p:spPr>
      </p:pic>
      <p:pic>
        <p:nvPicPr>
          <p:cNvPr id="6" name="Obraz 6" descr="Obraz zawierający tekst, niebo&#10;&#10;Opis wygenerowany automatycznie">
            <a:extLst>
              <a:ext uri="{FF2B5EF4-FFF2-40B4-BE49-F238E27FC236}">
                <a16:creationId xmlns:a16="http://schemas.microsoft.com/office/drawing/2014/main" id="{B2F3A0A9-022C-4EB1-9B83-3589F79D4D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529" r="2" b="6206"/>
          <a:stretch/>
        </p:blipFill>
        <p:spPr>
          <a:xfrm>
            <a:off x="8128346" y="4572000"/>
            <a:ext cx="406212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B88218-87DB-B768-13F3-B58BA6F7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Wizyta w GRUZJI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AD1B9-6642-1AE8-9A29-9F8131EE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1318258" cy="61527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12 sierpnia 2008 r. Prezydent Lech Kaczyński udał się z wizyta roboczą do Gruzji. Towarzyszą mu Prezydent Republiki Estońskiej </a:t>
            </a:r>
            <a:r>
              <a:rPr lang="pl-PL" dirty="0" err="1">
                <a:ea typeface="+mn-lt"/>
                <a:cs typeface="+mn-lt"/>
              </a:rPr>
              <a:t>Toomas</a:t>
            </a:r>
            <a:r>
              <a:rPr lang="pl-PL" dirty="0">
                <a:ea typeface="+mn-lt"/>
                <a:cs typeface="+mn-lt"/>
              </a:rPr>
              <a:t> Hendrik </a:t>
            </a:r>
            <a:r>
              <a:rPr lang="pl-PL" dirty="0" err="1">
                <a:ea typeface="+mn-lt"/>
                <a:cs typeface="+mn-lt"/>
              </a:rPr>
              <a:t>Ilves</a:t>
            </a:r>
            <a:r>
              <a:rPr lang="pl-PL" dirty="0">
                <a:ea typeface="+mn-lt"/>
                <a:cs typeface="+mn-lt"/>
              </a:rPr>
              <a:t>, Prezydent Republiki Litewskiej Valdas Adamkus, Prezydent Ukrainy Wiktor Juszczenko, Premier Republiki Łotewskiej Ivars Godmanis oraz minister spraw zagranicznych Radosław Sikorski.</a:t>
            </a:r>
            <a:endParaRPr lang="pl-PL"/>
          </a:p>
        </p:txBody>
      </p:sp>
      <p:pic>
        <p:nvPicPr>
          <p:cNvPr id="4" name="Obraz 4" descr="Obraz zawierający osoba, kostium, mężczyzna, odzież&#10;&#10;Opis wygenerowany automatycznie">
            <a:extLst>
              <a:ext uri="{FF2B5EF4-FFF2-40B4-BE49-F238E27FC236}">
                <a16:creationId xmlns:a16="http://schemas.microsoft.com/office/drawing/2014/main" id="{A883618A-7664-BF18-A6BD-CFEC16F61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192" y="4729791"/>
            <a:ext cx="2445050" cy="181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3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411FCC-740D-4902-A3A2-A796086B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554" y="217173"/>
            <a:ext cx="9909278" cy="1787048"/>
          </a:xfrm>
        </p:spPr>
        <p:txBody>
          <a:bodyPr>
            <a:normAutofit fontScale="90000"/>
          </a:bodyPr>
          <a:lstStyle/>
          <a:p>
            <a:r>
              <a:rPr lang="pl-PL" dirty="0">
                <a:ea typeface="+mj-lt"/>
                <a:cs typeface="+mj-lt"/>
              </a:rPr>
              <a:t>        Szczyt energetyczny</a:t>
            </a:r>
            <a:br>
              <a:rPr lang="pl-PL" dirty="0">
                <a:ea typeface="+mj-lt"/>
                <a:cs typeface="+mj-lt"/>
              </a:rPr>
            </a:br>
            <a:r>
              <a:rPr lang="pl-PL" dirty="0">
                <a:ea typeface="+mj-lt"/>
                <a:cs typeface="+mj-lt"/>
              </a:rPr>
              <a:t>                  w </a:t>
            </a:r>
            <a:r>
              <a:rPr lang="pl-PL" dirty="0" err="1">
                <a:ea typeface="+mj-lt"/>
                <a:cs typeface="+mj-lt"/>
              </a:rPr>
              <a:t>krakowie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B726C6-5B72-E286-97B5-774227E8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>
                <a:ea typeface="+mn-lt"/>
                <a:cs typeface="+mn-lt"/>
              </a:rPr>
              <a:t>W ramach deklarowanych zamiarów stworzenia wspólnej polityki energetycznej łączącej kraje należące do </a:t>
            </a:r>
            <a:r>
              <a:rPr lang="pl-PL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Unii Europejskiej</a:t>
            </a:r>
            <a:r>
              <a:rPr lang="pl-PL" dirty="0">
                <a:ea typeface="+mn-lt"/>
                <a:cs typeface="+mn-lt"/>
              </a:rPr>
              <a:t>, Ukrainę i republiki kaukaskie, zorganizował tzw. szczyt energetyczny w </a:t>
            </a:r>
            <a:r>
              <a:rPr lang="pl-PL" dirty="0">
                <a:ea typeface="+mn-lt"/>
                <a:cs typeface="+mn-lt"/>
                <a:hlinkClick r:id="rId3"/>
              </a:rPr>
              <a:t>Krakowie</a:t>
            </a:r>
            <a:r>
              <a:rPr lang="pl-PL" dirty="0">
                <a:ea typeface="+mn-lt"/>
                <a:cs typeface="+mn-lt"/>
              </a:rPr>
              <a:t> w dniach 11–12 maja 2007, w którym udział wzięli prezydenci </a:t>
            </a:r>
            <a:r>
              <a:rPr lang="pl-PL" dirty="0">
                <a:ea typeface="+mn-lt"/>
                <a:cs typeface="+mn-lt"/>
                <a:hlinkClick r:id="rId4"/>
              </a:rPr>
              <a:t>Azerbejdżanu</a:t>
            </a:r>
            <a:r>
              <a:rPr lang="pl-PL" dirty="0">
                <a:ea typeface="+mn-lt"/>
                <a:cs typeface="+mn-lt"/>
              </a:rPr>
              <a:t>, Gruzji, Litwy i Ukrainy. Na spotkaniu zadeklarowano porozumienie pomiędzy Polską i Litwą w sprawie tzw. mostu energetycznego i wstępnego międzyrządowego opracowania projektu budowy </a:t>
            </a:r>
            <a:r>
              <a:rPr lang="pl-PL" dirty="0">
                <a:ea typeface="+mn-lt"/>
                <a:cs typeface="+mn-lt"/>
                <a:hlinkClick r:id="rId5"/>
              </a:rPr>
              <a:t>elektrowni atomowej</a:t>
            </a:r>
            <a:r>
              <a:rPr lang="pl-PL" dirty="0">
                <a:ea typeface="+mn-lt"/>
                <a:cs typeface="+mn-lt"/>
              </a:rPr>
              <a:t> dostarczającej energię na potrzeby krajów regionu.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58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19EF05-2B7B-E471-C83E-DCFF2AEC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           TRAKTAT LIZBOŃSKI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9F1031-30B1-F624-7D3E-DFC60E2D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Podczas szczytu negocjacyjnego </a:t>
            </a:r>
            <a:r>
              <a:rPr lang="pl-PL" dirty="0">
                <a:ea typeface="+mn-lt"/>
                <a:cs typeface="+mn-lt"/>
                <a:hlinkClick r:id="rId2"/>
              </a:rPr>
              <a:t>Rady Europejskiej</a:t>
            </a:r>
            <a:r>
              <a:rPr lang="pl-PL" dirty="0">
                <a:ea typeface="+mn-lt"/>
                <a:cs typeface="+mn-lt"/>
              </a:rPr>
              <a:t> w </a:t>
            </a:r>
            <a:r>
              <a:rPr lang="pl-PL" dirty="0">
                <a:ea typeface="+mn-lt"/>
                <a:cs typeface="+mn-lt"/>
                <a:hlinkClick r:id="rId3"/>
              </a:rPr>
              <a:t>Brukseli</a:t>
            </a:r>
            <a:r>
              <a:rPr lang="pl-PL" dirty="0">
                <a:ea typeface="+mn-lt"/>
                <a:cs typeface="+mn-lt"/>
              </a:rPr>
              <a:t> w dniach 21–23 czerwca 2007, reprezentując </a:t>
            </a:r>
            <a:r>
              <a:rPr lang="pl-PL" dirty="0">
                <a:ea typeface="+mn-lt"/>
                <a:cs typeface="+mn-lt"/>
                <a:hlinkClick r:id="rId4"/>
              </a:rPr>
              <a:t>rząd</a:t>
            </a:r>
            <a:r>
              <a:rPr lang="pl-PL" dirty="0">
                <a:ea typeface="+mn-lt"/>
                <a:cs typeface="+mn-lt"/>
              </a:rPr>
              <a:t>, zgłaszał postulaty w sprawie systemu głosowania w RE w ramach negocjowania treści przyszłego </a:t>
            </a:r>
            <a:r>
              <a:rPr lang="pl-PL" dirty="0">
                <a:ea typeface="+mn-lt"/>
                <a:cs typeface="+mn-lt"/>
                <a:hlinkClick r:id="rId5"/>
              </a:rPr>
              <a:t>traktatu lizbońskiego</a:t>
            </a:r>
            <a:r>
              <a:rPr lang="pl-PL" dirty="0">
                <a:ea typeface="+mn-lt"/>
                <a:cs typeface="+mn-lt"/>
              </a:rPr>
              <a:t>. Propozycja rządowa, dla której poparcie zadeklarowała tylko strona </a:t>
            </a:r>
            <a:r>
              <a:rPr lang="pl-PL" dirty="0">
                <a:ea typeface="+mn-lt"/>
                <a:cs typeface="+mn-lt"/>
                <a:hlinkClick r:id="rId6"/>
              </a:rPr>
              <a:t>czeska</a:t>
            </a:r>
            <a:r>
              <a:rPr lang="pl-PL" dirty="0">
                <a:ea typeface="+mn-lt"/>
                <a:cs typeface="+mn-lt"/>
              </a:rPr>
              <a:t>, dotycząca tzw. systemu pierwiastkowego, wobec proponowanego przez pozostałych 25 członków szczytu tzw. zasady podwójnej większości nie uzyskała poparcia przewodniczącej Rady Europejskiej kanclerz Niemiec </a:t>
            </a:r>
            <a:r>
              <a:rPr lang="pl-PL" dirty="0" err="1">
                <a:ea typeface="+mn-lt"/>
                <a:cs typeface="+mn-lt"/>
              </a:rPr>
              <a:t>Angeli</a:t>
            </a:r>
            <a:r>
              <a:rPr lang="pl-PL" dirty="0">
                <a:ea typeface="+mn-lt"/>
                <a:cs typeface="+mn-lt"/>
              </a:rPr>
              <a:t> Merkel. W rezultacie strona polska wynegocjowała utrzymanie „systemu nicejskiego” (z 2000) do 2014.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Prezydent był obecny w </a:t>
            </a:r>
            <a:r>
              <a:rPr lang="pl-PL" dirty="0">
                <a:ea typeface="+mn-lt"/>
                <a:cs typeface="+mn-lt"/>
                <a:hlinkClick r:id="rId7"/>
              </a:rPr>
              <a:t>Lizbonie</a:t>
            </a:r>
            <a:r>
              <a:rPr lang="pl-PL" dirty="0">
                <a:ea typeface="+mn-lt"/>
                <a:cs typeface="+mn-lt"/>
              </a:rPr>
              <a:t> podczas uroczystości podpisania traktatu przez premiera Donalda Tuska i </a:t>
            </a:r>
            <a:r>
              <a:rPr lang="pl-PL" dirty="0">
                <a:ea typeface="+mn-lt"/>
                <a:cs typeface="+mn-lt"/>
                <a:hlinkClick r:id="rId8"/>
              </a:rPr>
              <a:t>ministra spraw zagranicznych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ea typeface="+mn-lt"/>
                <a:cs typeface="+mn-lt"/>
                <a:hlinkClick r:id="rId9"/>
              </a:rPr>
              <a:t>Radosława Sikorskiego</a:t>
            </a:r>
            <a:r>
              <a:rPr lang="pl-PL" dirty="0">
                <a:ea typeface="+mn-lt"/>
                <a:cs typeface="+mn-lt"/>
              </a:rPr>
              <a:t>. Z dniem 30 kwietnia 2008 został uprawniony do </a:t>
            </a:r>
            <a:r>
              <a:rPr lang="pl-PL" dirty="0">
                <a:ea typeface="+mn-lt"/>
                <a:cs typeface="+mn-lt"/>
                <a:hlinkClick r:id="rId10"/>
              </a:rPr>
              <a:t>ratyfikacji</a:t>
            </a:r>
            <a:r>
              <a:rPr lang="pl-PL" dirty="0">
                <a:ea typeface="+mn-lt"/>
                <a:cs typeface="+mn-lt"/>
              </a:rPr>
              <a:t> traktatu lizbońskiego, który ratyfikował 10 października 2009.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259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DD21F-7B2A-6FD0-CEF7-D69050D3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     Relacje z parlamentem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56910F-B5CE-856F-532E-D8281E6C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l-PL" dirty="0">
                <a:ea typeface="+mn-lt"/>
                <a:cs typeface="+mn-lt"/>
              </a:rPr>
              <a:t>Podczas trwającego sporu politycznego w Sejmie prezydent w orędziu telewizyjnym z 13 lutego 2006 zapowiedział, że nie skorzysta z </a:t>
            </a:r>
            <a:r>
              <a:rPr lang="pl-PL" dirty="0">
                <a:ea typeface="+mn-lt"/>
                <a:cs typeface="+mn-lt"/>
                <a:hlinkClick r:id="rId2"/>
              </a:rPr>
              <a:t>prerogatywy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ea typeface="+mn-lt"/>
                <a:cs typeface="+mn-lt"/>
                <a:hlinkClick r:id="rId3"/>
              </a:rPr>
              <a:t>skrócenia kadencji</a:t>
            </a:r>
            <a:r>
              <a:rPr lang="pl-PL" dirty="0">
                <a:ea typeface="+mn-lt"/>
                <a:cs typeface="+mn-lt"/>
              </a:rPr>
              <a:t> wobec uznania przez niego, że </a:t>
            </a:r>
            <a:r>
              <a:rPr lang="pl-PL" dirty="0">
                <a:ea typeface="+mn-lt"/>
                <a:cs typeface="+mn-lt"/>
                <a:hlinkClick r:id="rId4"/>
              </a:rPr>
              <a:t>Sejm V kadencji</a:t>
            </a:r>
            <a:r>
              <a:rPr lang="pl-PL" dirty="0">
                <a:ea typeface="+mn-lt"/>
                <a:cs typeface="+mn-lt"/>
              </a:rPr>
              <a:t> nie uchwalił ustawy budżetowej w terminie konstytucyjnym</a:t>
            </a:r>
            <a:r>
              <a:rPr lang="pl-PL" baseline="30000" dirty="0">
                <a:ea typeface="+mn-lt"/>
                <a:cs typeface="+mn-lt"/>
                <a:hlinkClick r:id="rId5"/>
              </a:rPr>
              <a:t>]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Na skutek uchwały Sejmu z 7 września 2007 o skróceniu kadencji </a:t>
            </a:r>
            <a:r>
              <a:rPr lang="pl-PL" dirty="0">
                <a:ea typeface="+mn-lt"/>
                <a:cs typeface="+mn-lt"/>
                <a:hlinkClick r:id="rId4"/>
              </a:rPr>
              <a:t>Sejmu V kadencji</a:t>
            </a:r>
            <a:r>
              <a:rPr lang="pl-PL" dirty="0">
                <a:ea typeface="+mn-lt"/>
                <a:cs typeface="+mn-lt"/>
              </a:rPr>
              <a:t>, </a:t>
            </a:r>
            <a:r>
              <a:rPr lang="pl-PL" dirty="0">
                <a:ea typeface="+mn-lt"/>
                <a:cs typeface="+mn-lt"/>
                <a:hlinkClick r:id="rId6"/>
              </a:rPr>
              <a:t>postanowieniem</a:t>
            </a:r>
            <a:r>
              <a:rPr lang="pl-PL" dirty="0">
                <a:ea typeface="+mn-lt"/>
                <a:cs typeface="+mn-lt"/>
              </a:rPr>
              <a:t> z 8 września 2007 zarządził na dzień 21 października tego roku przedterminowe </a:t>
            </a:r>
            <a:r>
              <a:rPr lang="pl-PL" dirty="0">
                <a:ea typeface="+mn-lt"/>
                <a:cs typeface="+mn-lt"/>
                <a:hlinkClick r:id="rId7"/>
              </a:rPr>
              <a:t>wybory parlamentarne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W 2008 prezydent przesłał do </a:t>
            </a:r>
            <a:r>
              <a:rPr lang="pl-PL" dirty="0">
                <a:ea typeface="+mn-lt"/>
                <a:cs typeface="+mn-lt"/>
                <a:hlinkClick r:id="rId8"/>
              </a:rPr>
              <a:t>Senatu</a:t>
            </a:r>
            <a:r>
              <a:rPr lang="pl-PL" dirty="0">
                <a:ea typeface="+mn-lt"/>
                <a:cs typeface="+mn-lt"/>
              </a:rPr>
              <a:t> projekt postanowienia w sprawie przeprowadzenia w dniach 10–11 stycznia 2009 </a:t>
            </a:r>
            <a:r>
              <a:rPr lang="pl-PL" dirty="0">
                <a:ea typeface="+mn-lt"/>
                <a:cs typeface="+mn-lt"/>
                <a:hlinkClick r:id="rId9"/>
              </a:rPr>
              <a:t>referendum ogólnokrajowego</a:t>
            </a:r>
            <a:r>
              <a:rPr lang="pl-PL" dirty="0">
                <a:ea typeface="+mn-lt"/>
                <a:cs typeface="+mn-lt"/>
              </a:rPr>
              <a:t> w kwestii komercjalizacji i prywatyzacji służby zdrowia. Senat uchwałą z 29 października 2008 nie wyraził zgody na referendum.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22 maja 2009 zwrócił się z orędziem do </a:t>
            </a:r>
            <a:r>
              <a:rPr lang="pl-PL" dirty="0">
                <a:ea typeface="+mn-lt"/>
                <a:cs typeface="+mn-lt"/>
                <a:hlinkClick r:id="rId10"/>
              </a:rPr>
              <a:t>Sejmu VI kadencji</a:t>
            </a:r>
            <a:r>
              <a:rPr lang="pl-PL" dirty="0">
                <a:ea typeface="+mn-lt"/>
                <a:cs typeface="+mn-lt"/>
              </a:rPr>
              <a:t> na temat </a:t>
            </a:r>
            <a:r>
              <a:rPr lang="pl-PL" dirty="0">
                <a:ea typeface="+mn-lt"/>
                <a:cs typeface="+mn-lt"/>
                <a:hlinkClick r:id="rId11"/>
              </a:rPr>
              <a:t>kryzysu finansowego</a:t>
            </a:r>
            <a:r>
              <a:rPr lang="pl-PL" dirty="0">
                <a:ea typeface="+mn-lt"/>
                <a:cs typeface="+mn-lt"/>
              </a:rPr>
              <a:t> i stanu polskiej </a:t>
            </a:r>
            <a:r>
              <a:rPr lang="pl-PL" dirty="0" err="1">
                <a:ea typeface="+mn-lt"/>
                <a:cs typeface="+mn-lt"/>
              </a:rPr>
              <a:t>gospodark</a:t>
            </a:r>
            <a:r>
              <a:rPr lang="pl-PL" baseline="30000" dirty="0">
                <a:ea typeface="+mn-lt"/>
                <a:cs typeface="+mn-lt"/>
                <a:hlinkClick r:id="rId12"/>
              </a:rPr>
              <a:t>]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576759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JuxtaposeVTI</vt:lpstr>
      <vt:lpstr>Lech Kaczyński w świetle współczesnej historii</vt:lpstr>
      <vt:lpstr>Biografia</vt:lpstr>
      <vt:lpstr>Działalność polityczna</vt:lpstr>
      <vt:lpstr>Polityka zagraniczna</vt:lpstr>
      <vt:lpstr>Wizyta w Iraku</vt:lpstr>
      <vt:lpstr>Wizyta w GRUZJI</vt:lpstr>
      <vt:lpstr>        Szczyt energetyczny                   w krakowie</vt:lpstr>
      <vt:lpstr>           TRAKTAT LIZBOŃSKI</vt:lpstr>
      <vt:lpstr>     Relacje z parlamentem</vt:lpstr>
      <vt:lpstr>            Śmierć i pogrzeb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275</cp:revision>
  <dcterms:created xsi:type="dcterms:W3CDTF">2022-05-31T14:34:57Z</dcterms:created>
  <dcterms:modified xsi:type="dcterms:W3CDTF">2022-06-01T06:12:21Z</dcterms:modified>
</cp:coreProperties>
</file>